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4_61EE4D48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60" r:id="rId1"/>
    <p:sldMasterId id="2147483678" r:id="rId2"/>
  </p:sldMasterIdLst>
  <p:notesMasterIdLst>
    <p:notesMasterId r:id="rId51"/>
  </p:notesMasterIdLst>
  <p:handoutMasterIdLst>
    <p:handoutMasterId r:id="rId52"/>
  </p:handoutMasterIdLst>
  <p:sldIdLst>
    <p:sldId id="262" r:id="rId3"/>
    <p:sldId id="327" r:id="rId4"/>
    <p:sldId id="349" r:id="rId5"/>
    <p:sldId id="303" r:id="rId6"/>
    <p:sldId id="315" r:id="rId7"/>
    <p:sldId id="346" r:id="rId8"/>
    <p:sldId id="331" r:id="rId9"/>
    <p:sldId id="385" r:id="rId10"/>
    <p:sldId id="360" r:id="rId11"/>
    <p:sldId id="362" r:id="rId12"/>
    <p:sldId id="333" r:id="rId13"/>
    <p:sldId id="353" r:id="rId14"/>
    <p:sldId id="352" r:id="rId15"/>
    <p:sldId id="302" r:id="rId16"/>
    <p:sldId id="317" r:id="rId17"/>
    <p:sldId id="316" r:id="rId18"/>
    <p:sldId id="382" r:id="rId19"/>
    <p:sldId id="276" r:id="rId20"/>
    <p:sldId id="348" r:id="rId21"/>
    <p:sldId id="314" r:id="rId22"/>
    <p:sldId id="320" r:id="rId23"/>
    <p:sldId id="311" r:id="rId24"/>
    <p:sldId id="379" r:id="rId25"/>
    <p:sldId id="381" r:id="rId26"/>
    <p:sldId id="386" r:id="rId27"/>
    <p:sldId id="363" r:id="rId28"/>
    <p:sldId id="365" r:id="rId29"/>
    <p:sldId id="355" r:id="rId30"/>
    <p:sldId id="364" r:id="rId31"/>
    <p:sldId id="366" r:id="rId32"/>
    <p:sldId id="357" r:id="rId33"/>
    <p:sldId id="358" r:id="rId34"/>
    <p:sldId id="332" r:id="rId35"/>
    <p:sldId id="356" r:id="rId36"/>
    <p:sldId id="359" r:id="rId37"/>
    <p:sldId id="367" r:id="rId38"/>
    <p:sldId id="361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8" r:id="rId49"/>
    <p:sldId id="38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F48152-71E5-598C-1038-F593C23E4E58}" name="Van Laethem Alban" initials="VLA" userId="Van Laethem Alba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159C3F-225D-484A-BD49-B9ED77367D54}" v="365" dt="2024-02-02T10:13:25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5" autoAdjust="0"/>
    <p:restoredTop sz="83642" autoAdjust="0"/>
  </p:normalViewPr>
  <p:slideViewPr>
    <p:cSldViewPr snapToGrid="0">
      <p:cViewPr varScale="1">
        <p:scale>
          <a:sx n="65" d="100"/>
          <a:sy n="65" d="100"/>
        </p:scale>
        <p:origin x="1330" y="58"/>
      </p:cViewPr>
      <p:guideLst>
        <p:guide orient="horz" pos="4178"/>
        <p:guide pos="7446"/>
      </p:guideLst>
    </p:cSldViewPr>
  </p:slideViewPr>
  <p:outlineViewPr>
    <p:cViewPr>
      <p:scale>
        <a:sx n="33" d="100"/>
        <a:sy n="33" d="100"/>
      </p:scale>
      <p:origin x="0" y="-662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an VAN LAETHEM" userId="1893ae8f-d7e0-4c5f-861d-a482427ce7dc" providerId="ADAL" clId="{4B159C3F-225D-484A-BD49-B9ED77367D54}"/>
    <pc:docChg chg="undo redo custSel addSld delSld modSld sldOrd">
      <pc:chgData name="Alban VAN LAETHEM" userId="1893ae8f-d7e0-4c5f-861d-a482427ce7dc" providerId="ADAL" clId="{4B159C3F-225D-484A-BD49-B9ED77367D54}" dt="2024-02-03T16:25:23.954" v="1304"/>
      <pc:docMkLst>
        <pc:docMk/>
      </pc:docMkLst>
      <pc:sldChg chg="del mod modShow">
        <pc:chgData name="Alban VAN LAETHEM" userId="1893ae8f-d7e0-4c5f-861d-a482427ce7dc" providerId="ADAL" clId="{4B159C3F-225D-484A-BD49-B9ED77367D54}" dt="2024-01-31T19:57:48.414" v="47" actId="47"/>
        <pc:sldMkLst>
          <pc:docMk/>
          <pc:sldMk cId="2481838095" sldId="267"/>
        </pc:sldMkLst>
      </pc:sldChg>
      <pc:sldChg chg="del mod modShow">
        <pc:chgData name="Alban VAN LAETHEM" userId="1893ae8f-d7e0-4c5f-861d-a482427ce7dc" providerId="ADAL" clId="{4B159C3F-225D-484A-BD49-B9ED77367D54}" dt="2024-01-31T19:57:48.414" v="47" actId="47"/>
        <pc:sldMkLst>
          <pc:docMk/>
          <pc:sldMk cId="1850484771" sldId="268"/>
        </pc:sldMkLst>
      </pc:sldChg>
      <pc:sldChg chg="del mod modShow">
        <pc:chgData name="Alban VAN LAETHEM" userId="1893ae8f-d7e0-4c5f-861d-a482427ce7dc" providerId="ADAL" clId="{4B159C3F-225D-484A-BD49-B9ED77367D54}" dt="2024-01-31T19:57:48.414" v="47" actId="47"/>
        <pc:sldMkLst>
          <pc:docMk/>
          <pc:sldMk cId="1707290655" sldId="269"/>
        </pc:sldMkLst>
      </pc:sldChg>
      <pc:sldChg chg="del mod modShow">
        <pc:chgData name="Alban VAN LAETHEM" userId="1893ae8f-d7e0-4c5f-861d-a482427ce7dc" providerId="ADAL" clId="{4B159C3F-225D-484A-BD49-B9ED77367D54}" dt="2024-01-31T19:57:48.414" v="47" actId="47"/>
        <pc:sldMkLst>
          <pc:docMk/>
          <pc:sldMk cId="214207711" sldId="270"/>
        </pc:sldMkLst>
      </pc:sldChg>
      <pc:sldChg chg="del mod modShow">
        <pc:chgData name="Alban VAN LAETHEM" userId="1893ae8f-d7e0-4c5f-861d-a482427ce7dc" providerId="ADAL" clId="{4B159C3F-225D-484A-BD49-B9ED77367D54}" dt="2024-01-31T19:57:48.414" v="47" actId="47"/>
        <pc:sldMkLst>
          <pc:docMk/>
          <pc:sldMk cId="710814953" sldId="271"/>
        </pc:sldMkLst>
      </pc:sldChg>
      <pc:sldChg chg="del mod modShow">
        <pc:chgData name="Alban VAN LAETHEM" userId="1893ae8f-d7e0-4c5f-861d-a482427ce7dc" providerId="ADAL" clId="{4B159C3F-225D-484A-BD49-B9ED77367D54}" dt="2024-01-31T19:57:48.414" v="47" actId="47"/>
        <pc:sldMkLst>
          <pc:docMk/>
          <pc:sldMk cId="2343176978" sldId="272"/>
        </pc:sldMkLst>
      </pc:sldChg>
      <pc:sldChg chg="del mod modShow">
        <pc:chgData name="Alban VAN LAETHEM" userId="1893ae8f-d7e0-4c5f-861d-a482427ce7dc" providerId="ADAL" clId="{4B159C3F-225D-484A-BD49-B9ED77367D54}" dt="2024-01-31T19:57:48.414" v="47" actId="47"/>
        <pc:sldMkLst>
          <pc:docMk/>
          <pc:sldMk cId="3406884034" sldId="273"/>
        </pc:sldMkLst>
      </pc:sldChg>
      <pc:sldChg chg="ord addCm modNotesTx">
        <pc:chgData name="Alban VAN LAETHEM" userId="1893ae8f-d7e0-4c5f-861d-a482427ce7dc" providerId="ADAL" clId="{4B159C3F-225D-484A-BD49-B9ED77367D54}" dt="2024-02-03T16:25:23.954" v="1304"/>
        <pc:sldMkLst>
          <pc:docMk/>
          <pc:sldMk cId="1643007304" sldId="2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lban VAN LAETHEM" userId="1893ae8f-d7e0-4c5f-861d-a482427ce7dc" providerId="ADAL" clId="{4B159C3F-225D-484A-BD49-B9ED77367D54}" dt="2024-02-02T08:35:22.418" v="124"/>
              <pc2:cmMkLst xmlns:pc2="http://schemas.microsoft.com/office/powerpoint/2019/9/main/command">
                <pc:docMk/>
                <pc:sldMk cId="1643007304" sldId="276"/>
                <pc2:cmMk id="{9827FD26-3BE2-4350-B8FE-0A9CA4DFE2A6}"/>
              </pc2:cmMkLst>
            </pc226:cmChg>
            <pc226:cmChg xmlns:pc226="http://schemas.microsoft.com/office/powerpoint/2022/06/main/command" chg="add">
              <pc226:chgData name="Alban VAN LAETHEM" userId="1893ae8f-d7e0-4c5f-861d-a482427ce7dc" providerId="ADAL" clId="{4B159C3F-225D-484A-BD49-B9ED77367D54}" dt="2024-02-03T16:25:23.954" v="1304"/>
              <pc2:cmMkLst xmlns:pc2="http://schemas.microsoft.com/office/powerpoint/2019/9/main/command">
                <pc:docMk/>
                <pc:sldMk cId="1643007304" sldId="276"/>
                <pc2:cmMk id="{2AB3DBCA-6294-4633-9A41-9B1611F95906}"/>
              </pc2:cmMkLst>
            </pc226:cmChg>
          </p:ext>
        </pc:extLst>
      </pc:sldChg>
      <pc:sldChg chg="add del mod modShow">
        <pc:chgData name="Alban VAN LAETHEM" userId="1893ae8f-d7e0-4c5f-861d-a482427ce7dc" providerId="ADAL" clId="{4B159C3F-225D-484A-BD49-B9ED77367D54}" dt="2024-01-31T20:00:22.525" v="55" actId="2696"/>
        <pc:sldMkLst>
          <pc:docMk/>
          <pc:sldMk cId="480754621" sldId="293"/>
        </pc:sldMkLst>
      </pc:sldChg>
      <pc:sldChg chg="addSp delSp modSp add del mod ord">
        <pc:chgData name="Alban VAN LAETHEM" userId="1893ae8f-d7e0-4c5f-861d-a482427ce7dc" providerId="ADAL" clId="{4B159C3F-225D-484A-BD49-B9ED77367D54}" dt="2024-02-02T08:40:25.087" v="250" actId="47"/>
        <pc:sldMkLst>
          <pc:docMk/>
          <pc:sldMk cId="662540086" sldId="293"/>
        </pc:sldMkLst>
        <pc:spChg chg="add del mod">
          <ac:chgData name="Alban VAN LAETHEM" userId="1893ae8f-d7e0-4c5f-861d-a482427ce7dc" providerId="ADAL" clId="{4B159C3F-225D-484A-BD49-B9ED77367D54}" dt="2024-02-02T08:38:53.067" v="233" actId="21"/>
          <ac:spMkLst>
            <pc:docMk/>
            <pc:sldMk cId="662540086" sldId="293"/>
            <ac:spMk id="5" creationId="{D3985514-A542-4C83-5423-24BDADB962A9}"/>
          </ac:spMkLst>
        </pc:spChg>
      </pc:sldChg>
      <pc:sldChg chg="add del">
        <pc:chgData name="Alban VAN LAETHEM" userId="1893ae8f-d7e0-4c5f-861d-a482427ce7dc" providerId="ADAL" clId="{4B159C3F-225D-484A-BD49-B9ED77367D54}" dt="2024-01-31T20:00:31.913" v="57"/>
        <pc:sldMkLst>
          <pc:docMk/>
          <pc:sldMk cId="2834157172" sldId="293"/>
        </pc:sldMkLst>
      </pc:sldChg>
      <pc:sldChg chg="addSp modSp add del ord modAnim">
        <pc:chgData name="Alban VAN LAETHEM" userId="1893ae8f-d7e0-4c5f-861d-a482427ce7dc" providerId="ADAL" clId="{4B159C3F-225D-484A-BD49-B9ED77367D54}" dt="2024-02-02T08:58:06.773" v="411" actId="2696"/>
        <pc:sldMkLst>
          <pc:docMk/>
          <pc:sldMk cId="1415076957" sldId="294"/>
        </pc:sldMkLst>
        <pc:spChg chg="add mod">
          <ac:chgData name="Alban VAN LAETHEM" userId="1893ae8f-d7e0-4c5f-861d-a482427ce7dc" providerId="ADAL" clId="{4B159C3F-225D-484A-BD49-B9ED77367D54}" dt="2024-02-02T08:53:23.194" v="329"/>
          <ac:spMkLst>
            <pc:docMk/>
            <pc:sldMk cId="1415076957" sldId="294"/>
            <ac:spMk id="2" creationId="{B4FEA22C-5B9F-3266-103C-79886583ED3B}"/>
          </ac:spMkLst>
        </pc:spChg>
      </pc:sldChg>
      <pc:sldChg chg="add del">
        <pc:chgData name="Alban VAN LAETHEM" userId="1893ae8f-d7e0-4c5f-861d-a482427ce7dc" providerId="ADAL" clId="{4B159C3F-225D-484A-BD49-B9ED77367D54}" dt="2024-01-31T20:00:31.913" v="57"/>
        <pc:sldMkLst>
          <pc:docMk/>
          <pc:sldMk cId="1687405842" sldId="294"/>
        </pc:sldMkLst>
      </pc:sldChg>
      <pc:sldChg chg="add del mod modShow">
        <pc:chgData name="Alban VAN LAETHEM" userId="1893ae8f-d7e0-4c5f-861d-a482427ce7dc" providerId="ADAL" clId="{4B159C3F-225D-484A-BD49-B9ED77367D54}" dt="2024-01-31T20:00:22.525" v="55" actId="2696"/>
        <pc:sldMkLst>
          <pc:docMk/>
          <pc:sldMk cId="3112136099" sldId="294"/>
        </pc:sldMkLst>
      </pc:sldChg>
      <pc:sldChg chg="modSp mod ord modShow">
        <pc:chgData name="Alban VAN LAETHEM" userId="1893ae8f-d7e0-4c5f-861d-a482427ce7dc" providerId="ADAL" clId="{4B159C3F-225D-484A-BD49-B9ED77367D54}" dt="2024-02-02T08:34:16.428" v="123"/>
        <pc:sldMkLst>
          <pc:docMk/>
          <pc:sldMk cId="1845168239" sldId="302"/>
        </pc:sldMkLst>
        <pc:spChg chg="mod">
          <ac:chgData name="Alban VAN LAETHEM" userId="1893ae8f-d7e0-4c5f-861d-a482427ce7dc" providerId="ADAL" clId="{4B159C3F-225D-484A-BD49-B9ED77367D54}" dt="2024-01-31T19:52:26.914" v="18" actId="20577"/>
          <ac:spMkLst>
            <pc:docMk/>
            <pc:sldMk cId="1845168239" sldId="302"/>
            <ac:spMk id="2" creationId="{F2B2CAB3-DE22-C5A9-6CE8-92D9F40D1B51}"/>
          </ac:spMkLst>
        </pc:spChg>
        <pc:picChg chg="mod">
          <ac:chgData name="Alban VAN LAETHEM" userId="1893ae8f-d7e0-4c5f-861d-a482427ce7dc" providerId="ADAL" clId="{4B159C3F-225D-484A-BD49-B9ED77367D54}" dt="2024-01-31T19:54:39.805" v="44" actId="14826"/>
          <ac:picMkLst>
            <pc:docMk/>
            <pc:sldMk cId="1845168239" sldId="302"/>
            <ac:picMk id="27" creationId="{5B8133E7-A757-40F0-D3F1-83AEB9DD7D7D}"/>
          </ac:picMkLst>
        </pc:picChg>
      </pc:sldChg>
      <pc:sldChg chg="modSp mod ord modAnim modShow">
        <pc:chgData name="Alban VAN LAETHEM" userId="1893ae8f-d7e0-4c5f-861d-a482427ce7dc" providerId="ADAL" clId="{4B159C3F-225D-484A-BD49-B9ED77367D54}" dt="2024-02-02T09:56:33.056" v="701"/>
        <pc:sldMkLst>
          <pc:docMk/>
          <pc:sldMk cId="2455353528" sldId="303"/>
        </pc:sldMkLst>
        <pc:spChg chg="mod">
          <ac:chgData name="Alban VAN LAETHEM" userId="1893ae8f-d7e0-4c5f-861d-a482427ce7dc" providerId="ADAL" clId="{4B159C3F-225D-484A-BD49-B9ED77367D54}" dt="2024-02-02T09:55:47.284" v="692" actId="1076"/>
          <ac:spMkLst>
            <pc:docMk/>
            <pc:sldMk cId="2455353528" sldId="303"/>
            <ac:spMk id="3" creationId="{D94B5453-726B-E9E2-EC28-DA9F1F4CD0D9}"/>
          </ac:spMkLst>
        </pc:spChg>
        <pc:spChg chg="mod">
          <ac:chgData name="Alban VAN LAETHEM" userId="1893ae8f-d7e0-4c5f-861d-a482427ce7dc" providerId="ADAL" clId="{4B159C3F-225D-484A-BD49-B9ED77367D54}" dt="2024-02-02T09:54:44.915" v="673" actId="6549"/>
          <ac:spMkLst>
            <pc:docMk/>
            <pc:sldMk cId="2455353528" sldId="303"/>
            <ac:spMk id="9" creationId="{FA8712DC-8074-666D-087C-ABE574BE71B2}"/>
          </ac:spMkLst>
        </pc:spChg>
      </pc:sldChg>
      <pc:sldChg chg="modSp add ord">
        <pc:chgData name="Alban VAN LAETHEM" userId="1893ae8f-d7e0-4c5f-861d-a482427ce7dc" providerId="ADAL" clId="{4B159C3F-225D-484A-BD49-B9ED77367D54}" dt="2024-02-02T08:40:32.199" v="252" actId="20577"/>
        <pc:sldMkLst>
          <pc:docMk/>
          <pc:sldMk cId="554479306" sldId="311"/>
        </pc:sldMkLst>
        <pc:spChg chg="mod">
          <ac:chgData name="Alban VAN LAETHEM" userId="1893ae8f-d7e0-4c5f-861d-a482427ce7dc" providerId="ADAL" clId="{4B159C3F-225D-484A-BD49-B9ED77367D54}" dt="2024-02-02T08:40:32.199" v="252" actId="20577"/>
          <ac:spMkLst>
            <pc:docMk/>
            <pc:sldMk cId="554479306" sldId="311"/>
            <ac:spMk id="2" creationId="{E88E9828-56C0-3BC9-A0AD-EA02BD75EA1E}"/>
          </ac:spMkLst>
        </pc:spChg>
      </pc:sldChg>
      <pc:sldChg chg="add del mod modShow">
        <pc:chgData name="Alban VAN LAETHEM" userId="1893ae8f-d7e0-4c5f-861d-a482427ce7dc" providerId="ADAL" clId="{4B159C3F-225D-484A-BD49-B9ED77367D54}" dt="2024-01-31T20:00:22.525" v="55" actId="2696"/>
        <pc:sldMkLst>
          <pc:docMk/>
          <pc:sldMk cId="2136120007" sldId="311"/>
        </pc:sldMkLst>
      </pc:sldChg>
      <pc:sldChg chg="add del">
        <pc:chgData name="Alban VAN LAETHEM" userId="1893ae8f-d7e0-4c5f-861d-a482427ce7dc" providerId="ADAL" clId="{4B159C3F-225D-484A-BD49-B9ED77367D54}" dt="2024-01-31T20:00:31.913" v="57"/>
        <pc:sldMkLst>
          <pc:docMk/>
          <pc:sldMk cId="3768942687" sldId="311"/>
        </pc:sldMkLst>
      </pc:sldChg>
      <pc:sldChg chg="add del mod modShow">
        <pc:chgData name="Alban VAN LAETHEM" userId="1893ae8f-d7e0-4c5f-861d-a482427ce7dc" providerId="ADAL" clId="{4B159C3F-225D-484A-BD49-B9ED77367D54}" dt="2024-01-31T20:00:22.525" v="55" actId="2696"/>
        <pc:sldMkLst>
          <pc:docMk/>
          <pc:sldMk cId="1486488807" sldId="312"/>
        </pc:sldMkLst>
      </pc:sldChg>
      <pc:sldChg chg="modSp add del mod ord">
        <pc:chgData name="Alban VAN LAETHEM" userId="1893ae8f-d7e0-4c5f-861d-a482427ce7dc" providerId="ADAL" clId="{4B159C3F-225D-484A-BD49-B9ED77367D54}" dt="2024-02-02T08:44:53.206" v="263" actId="2696"/>
        <pc:sldMkLst>
          <pc:docMk/>
          <pc:sldMk cId="2841031637" sldId="312"/>
        </pc:sldMkLst>
        <pc:spChg chg="mod">
          <ac:chgData name="Alban VAN LAETHEM" userId="1893ae8f-d7e0-4c5f-861d-a482427ce7dc" providerId="ADAL" clId="{4B159C3F-225D-484A-BD49-B9ED77367D54}" dt="2024-02-02T08:40:41.767" v="255" actId="20577"/>
          <ac:spMkLst>
            <pc:docMk/>
            <pc:sldMk cId="2841031637" sldId="312"/>
            <ac:spMk id="2" creationId="{E88E9828-56C0-3BC9-A0AD-EA02BD75EA1E}"/>
          </ac:spMkLst>
        </pc:spChg>
        <pc:spChg chg="mod">
          <ac:chgData name="Alban VAN LAETHEM" userId="1893ae8f-d7e0-4c5f-861d-a482427ce7dc" providerId="ADAL" clId="{4B159C3F-225D-484A-BD49-B9ED77367D54}" dt="2024-02-02T08:40:48.583" v="257" actId="14100"/>
          <ac:spMkLst>
            <pc:docMk/>
            <pc:sldMk cId="2841031637" sldId="312"/>
            <ac:spMk id="14" creationId="{8736CE16-1E0A-1C28-8CFC-7FF35C0341C2}"/>
          </ac:spMkLst>
        </pc:spChg>
        <pc:cxnChg chg="mod">
          <ac:chgData name="Alban VAN LAETHEM" userId="1893ae8f-d7e0-4c5f-861d-a482427ce7dc" providerId="ADAL" clId="{4B159C3F-225D-484A-BD49-B9ED77367D54}" dt="2024-02-02T08:40:48.583" v="257" actId="14100"/>
          <ac:cxnSpMkLst>
            <pc:docMk/>
            <pc:sldMk cId="2841031637" sldId="312"/>
            <ac:cxnSpMk id="15" creationId="{506F0459-E926-4377-2AD2-F99594CA806B}"/>
          </ac:cxnSpMkLst>
        </pc:cxnChg>
      </pc:sldChg>
      <pc:sldChg chg="add del">
        <pc:chgData name="Alban VAN LAETHEM" userId="1893ae8f-d7e0-4c5f-861d-a482427ce7dc" providerId="ADAL" clId="{4B159C3F-225D-484A-BD49-B9ED77367D54}" dt="2024-01-31T20:00:31.913" v="57"/>
        <pc:sldMkLst>
          <pc:docMk/>
          <pc:sldMk cId="3876126685" sldId="312"/>
        </pc:sldMkLst>
      </pc:sldChg>
      <pc:sldChg chg="delSp modSp add del mod delAnim modAnim">
        <pc:chgData name="Alban VAN LAETHEM" userId="1893ae8f-d7e0-4c5f-861d-a482427ce7dc" providerId="ADAL" clId="{4B159C3F-225D-484A-BD49-B9ED77367D54}" dt="2024-02-02T16:59:33.870" v="1169" actId="478"/>
        <pc:sldMkLst>
          <pc:docMk/>
          <pc:sldMk cId="1643762399" sldId="314"/>
        </pc:sldMkLst>
        <pc:spChg chg="mod">
          <ac:chgData name="Alban VAN LAETHEM" userId="1893ae8f-d7e0-4c5f-861d-a482427ce7dc" providerId="ADAL" clId="{4B159C3F-225D-484A-BD49-B9ED77367D54}" dt="2024-02-02T08:44:07.176" v="261"/>
          <ac:spMkLst>
            <pc:docMk/>
            <pc:sldMk cId="1643762399" sldId="314"/>
            <ac:spMk id="2" creationId="{3F22F5E7-B9BC-1641-4BFC-27CE4AD9CFBF}"/>
          </ac:spMkLst>
        </pc:spChg>
        <pc:spChg chg="del">
          <ac:chgData name="Alban VAN LAETHEM" userId="1893ae8f-d7e0-4c5f-861d-a482427ce7dc" providerId="ADAL" clId="{4B159C3F-225D-484A-BD49-B9ED77367D54}" dt="2024-02-02T16:59:33.870" v="1169" actId="478"/>
          <ac:spMkLst>
            <pc:docMk/>
            <pc:sldMk cId="1643762399" sldId="314"/>
            <ac:spMk id="28" creationId="{CBAADF75-D546-7AE0-A3F5-F1D587629960}"/>
          </ac:spMkLst>
        </pc:spChg>
        <pc:spChg chg="mod">
          <ac:chgData name="Alban VAN LAETHEM" userId="1893ae8f-d7e0-4c5f-861d-a482427ce7dc" providerId="ADAL" clId="{4B159C3F-225D-484A-BD49-B9ED77367D54}" dt="2024-02-02T08:48:05.259" v="279" actId="1076"/>
          <ac:spMkLst>
            <pc:docMk/>
            <pc:sldMk cId="1643762399" sldId="314"/>
            <ac:spMk id="31" creationId="{2912C2E6-5E4F-B469-DF66-77B2A855A91C}"/>
          </ac:spMkLst>
        </pc:spChg>
        <pc:spChg chg="del mod">
          <ac:chgData name="Alban VAN LAETHEM" userId="1893ae8f-d7e0-4c5f-861d-a482427ce7dc" providerId="ADAL" clId="{4B159C3F-225D-484A-BD49-B9ED77367D54}" dt="2024-02-02T08:47:51.806" v="278" actId="478"/>
          <ac:spMkLst>
            <pc:docMk/>
            <pc:sldMk cId="1643762399" sldId="314"/>
            <ac:spMk id="38" creationId="{A54E7394-961A-6B52-A7C7-06DC8B379B51}"/>
          </ac:spMkLst>
        </pc:spChg>
        <pc:spChg chg="mod">
          <ac:chgData name="Alban VAN LAETHEM" userId="1893ae8f-d7e0-4c5f-861d-a482427ce7dc" providerId="ADAL" clId="{4B159C3F-225D-484A-BD49-B9ED77367D54}" dt="2024-02-02T08:48:05.259" v="279" actId="1076"/>
          <ac:spMkLst>
            <pc:docMk/>
            <pc:sldMk cId="1643762399" sldId="314"/>
            <ac:spMk id="43" creationId="{6CAD67DB-2F2F-1DD8-8683-DC20ED0F8CB6}"/>
          </ac:spMkLst>
        </pc:spChg>
        <pc:spChg chg="mod">
          <ac:chgData name="Alban VAN LAETHEM" userId="1893ae8f-d7e0-4c5f-861d-a482427ce7dc" providerId="ADAL" clId="{4B159C3F-225D-484A-BD49-B9ED77367D54}" dt="2024-02-02T08:48:05.259" v="279" actId="1076"/>
          <ac:spMkLst>
            <pc:docMk/>
            <pc:sldMk cId="1643762399" sldId="314"/>
            <ac:spMk id="45" creationId="{4F01CA82-B2FD-975A-1266-805D77CDB6CF}"/>
          </ac:spMkLst>
        </pc:spChg>
        <pc:spChg chg="mod">
          <ac:chgData name="Alban VAN LAETHEM" userId="1893ae8f-d7e0-4c5f-861d-a482427ce7dc" providerId="ADAL" clId="{4B159C3F-225D-484A-BD49-B9ED77367D54}" dt="2024-02-02T08:48:05.259" v="279" actId="1076"/>
          <ac:spMkLst>
            <pc:docMk/>
            <pc:sldMk cId="1643762399" sldId="314"/>
            <ac:spMk id="46" creationId="{75FEAF25-5669-64E0-598F-29C5BF6C87CA}"/>
          </ac:spMkLst>
        </pc:spChg>
        <pc:spChg chg="del">
          <ac:chgData name="Alban VAN LAETHEM" userId="1893ae8f-d7e0-4c5f-861d-a482427ce7dc" providerId="ADAL" clId="{4B159C3F-225D-484A-BD49-B9ED77367D54}" dt="2024-02-02T08:46:42.539" v="265" actId="478"/>
          <ac:spMkLst>
            <pc:docMk/>
            <pc:sldMk cId="1643762399" sldId="314"/>
            <ac:spMk id="48" creationId="{199B17DE-7124-C786-B789-13D7F386163A}"/>
          </ac:spMkLst>
        </pc:spChg>
        <pc:spChg chg="del">
          <ac:chgData name="Alban VAN LAETHEM" userId="1893ae8f-d7e0-4c5f-861d-a482427ce7dc" providerId="ADAL" clId="{4B159C3F-225D-484A-BD49-B9ED77367D54}" dt="2024-02-02T08:46:44.596" v="266" actId="478"/>
          <ac:spMkLst>
            <pc:docMk/>
            <pc:sldMk cId="1643762399" sldId="314"/>
            <ac:spMk id="49" creationId="{225DE56E-9B21-D80E-91CC-01119B423CDF}"/>
          </ac:spMkLst>
        </pc:spChg>
        <pc:spChg chg="del">
          <ac:chgData name="Alban VAN LAETHEM" userId="1893ae8f-d7e0-4c5f-861d-a482427ce7dc" providerId="ADAL" clId="{4B159C3F-225D-484A-BD49-B9ED77367D54}" dt="2024-02-02T08:46:39.316" v="264" actId="478"/>
          <ac:spMkLst>
            <pc:docMk/>
            <pc:sldMk cId="1643762399" sldId="314"/>
            <ac:spMk id="54" creationId="{B05169F6-2C6E-C055-EFDD-6F4E8FB2BA63}"/>
          </ac:spMkLst>
        </pc:spChg>
        <pc:spChg chg="del mod">
          <ac:chgData name="Alban VAN LAETHEM" userId="1893ae8f-d7e0-4c5f-861d-a482427ce7dc" providerId="ADAL" clId="{4B159C3F-225D-484A-BD49-B9ED77367D54}" dt="2024-02-02T08:47:51.806" v="278" actId="478"/>
          <ac:spMkLst>
            <pc:docMk/>
            <pc:sldMk cId="1643762399" sldId="314"/>
            <ac:spMk id="57" creationId="{0D04502E-D984-04DE-B6A3-B5F067A8EFC8}"/>
          </ac:spMkLst>
        </pc:spChg>
        <pc:picChg chg="mod">
          <ac:chgData name="Alban VAN LAETHEM" userId="1893ae8f-d7e0-4c5f-861d-a482427ce7dc" providerId="ADAL" clId="{4B159C3F-225D-484A-BD49-B9ED77367D54}" dt="2024-02-02T08:48:05.259" v="279" actId="1076"/>
          <ac:picMkLst>
            <pc:docMk/>
            <pc:sldMk cId="1643762399" sldId="314"/>
            <ac:picMk id="42" creationId="{AFBC5E1F-6B59-0B1E-5AD6-3C2FAF12B692}"/>
          </ac:picMkLst>
        </pc:picChg>
        <pc:cxnChg chg="del">
          <ac:chgData name="Alban VAN LAETHEM" userId="1893ae8f-d7e0-4c5f-861d-a482427ce7dc" providerId="ADAL" clId="{4B159C3F-225D-484A-BD49-B9ED77367D54}" dt="2024-02-02T08:44:13.406" v="262" actId="478"/>
          <ac:cxnSpMkLst>
            <pc:docMk/>
            <pc:sldMk cId="1643762399" sldId="314"/>
            <ac:cxnSpMk id="19" creationId="{4D89A7A8-ADA4-CFC5-B02C-5C15798B93DA}"/>
          </ac:cxnSpMkLst>
        </pc:cxnChg>
      </pc:sldChg>
      <pc:sldChg chg="modSp mod ord modAnim modShow">
        <pc:chgData name="Alban VAN LAETHEM" userId="1893ae8f-d7e0-4c5f-861d-a482427ce7dc" providerId="ADAL" clId="{4B159C3F-225D-484A-BD49-B9ED77367D54}" dt="2024-02-02T09:57:53.545" v="736"/>
        <pc:sldMkLst>
          <pc:docMk/>
          <pc:sldMk cId="3836019123" sldId="315"/>
        </pc:sldMkLst>
        <pc:spChg chg="mod">
          <ac:chgData name="Alban VAN LAETHEM" userId="1893ae8f-d7e0-4c5f-861d-a482427ce7dc" providerId="ADAL" clId="{4B159C3F-225D-484A-BD49-B9ED77367D54}" dt="2024-02-02T09:57:15.321" v="726" actId="6549"/>
          <ac:spMkLst>
            <pc:docMk/>
            <pc:sldMk cId="3836019123" sldId="315"/>
            <ac:spMk id="3" creationId="{9190B1E9-403C-4394-1530-87AC28AC8BAE}"/>
          </ac:spMkLst>
        </pc:spChg>
        <pc:spChg chg="mod">
          <ac:chgData name="Alban VAN LAETHEM" userId="1893ae8f-d7e0-4c5f-861d-a482427ce7dc" providerId="ADAL" clId="{4B159C3F-225D-484A-BD49-B9ED77367D54}" dt="2024-02-02T09:57:31.336" v="728" actId="1076"/>
          <ac:spMkLst>
            <pc:docMk/>
            <pc:sldMk cId="3836019123" sldId="315"/>
            <ac:spMk id="9" creationId="{FA8712DC-8074-666D-087C-ABE574BE71B2}"/>
          </ac:spMkLst>
        </pc:spChg>
      </pc:sldChg>
      <pc:sldChg chg="addSp delSp modSp mod ord modAnim modShow">
        <pc:chgData name="Alban VAN LAETHEM" userId="1893ae8f-d7e0-4c5f-861d-a482427ce7dc" providerId="ADAL" clId="{4B159C3F-225D-484A-BD49-B9ED77367D54}" dt="2024-02-02T10:34:41.688" v="1078" actId="1076"/>
        <pc:sldMkLst>
          <pc:docMk/>
          <pc:sldMk cId="2020869028" sldId="316"/>
        </pc:sldMkLst>
        <pc:spChg chg="add mod">
          <ac:chgData name="Alban VAN LAETHEM" userId="1893ae8f-d7e0-4c5f-861d-a482427ce7dc" providerId="ADAL" clId="{4B159C3F-225D-484A-BD49-B9ED77367D54}" dt="2024-02-02T10:01:35.454" v="774"/>
          <ac:spMkLst>
            <pc:docMk/>
            <pc:sldMk cId="2020869028" sldId="316"/>
            <ac:spMk id="2" creationId="{680022CD-FAEF-2450-002A-978B5F9708D9}"/>
          </ac:spMkLst>
        </pc:spChg>
        <pc:spChg chg="add del mod ord">
          <ac:chgData name="Alban VAN LAETHEM" userId="1893ae8f-d7e0-4c5f-861d-a482427ce7dc" providerId="ADAL" clId="{4B159C3F-225D-484A-BD49-B9ED77367D54}" dt="2024-02-02T10:11:09.133" v="854" actId="478"/>
          <ac:spMkLst>
            <pc:docMk/>
            <pc:sldMk cId="2020869028" sldId="316"/>
            <ac:spMk id="3" creationId="{7F9CD142-450F-9E85-34D9-833373CFBDF1}"/>
          </ac:spMkLst>
        </pc:spChg>
        <pc:spChg chg="mod ord">
          <ac:chgData name="Alban VAN LAETHEM" userId="1893ae8f-d7e0-4c5f-861d-a482427ce7dc" providerId="ADAL" clId="{4B159C3F-225D-484A-BD49-B9ED77367D54}" dt="2024-02-02T10:34:41.688" v="1078" actId="1076"/>
          <ac:spMkLst>
            <pc:docMk/>
            <pc:sldMk cId="2020869028" sldId="316"/>
            <ac:spMk id="5" creationId="{57949F60-5EA8-0BCF-FCAD-8066310F4D8E}"/>
          </ac:spMkLst>
        </pc:spChg>
        <pc:spChg chg="add del mod">
          <ac:chgData name="Alban VAN LAETHEM" userId="1893ae8f-d7e0-4c5f-861d-a482427ce7dc" providerId="ADAL" clId="{4B159C3F-225D-484A-BD49-B9ED77367D54}" dt="2024-02-02T10:06:08.028" v="840" actId="571"/>
          <ac:spMkLst>
            <pc:docMk/>
            <pc:sldMk cId="2020869028" sldId="316"/>
            <ac:spMk id="6" creationId="{ACB33AC0-EDD0-1D81-E3E7-DC90AED3D82A}"/>
          </ac:spMkLst>
        </pc:spChg>
        <pc:spChg chg="del">
          <ac:chgData name="Alban VAN LAETHEM" userId="1893ae8f-d7e0-4c5f-861d-a482427ce7dc" providerId="ADAL" clId="{4B159C3F-225D-484A-BD49-B9ED77367D54}" dt="2024-02-02T10:01:47.755" v="776" actId="478"/>
          <ac:spMkLst>
            <pc:docMk/>
            <pc:sldMk cId="2020869028" sldId="316"/>
            <ac:spMk id="7" creationId="{BDD4EF0B-2DEE-6864-E433-6F108A7B56F2}"/>
          </ac:spMkLst>
        </pc:spChg>
        <pc:spChg chg="add mod ord">
          <ac:chgData name="Alban VAN LAETHEM" userId="1893ae8f-d7e0-4c5f-861d-a482427ce7dc" providerId="ADAL" clId="{4B159C3F-225D-484A-BD49-B9ED77367D54}" dt="2024-02-02T10:34:33.374" v="1077" actId="20577"/>
          <ac:spMkLst>
            <pc:docMk/>
            <pc:sldMk cId="2020869028" sldId="316"/>
            <ac:spMk id="9" creationId="{ED378FA8-E075-EE42-43D4-939755AFF110}"/>
          </ac:spMkLst>
        </pc:spChg>
        <pc:spChg chg="add mod">
          <ac:chgData name="Alban VAN LAETHEM" userId="1893ae8f-d7e0-4c5f-861d-a482427ce7dc" providerId="ADAL" clId="{4B159C3F-225D-484A-BD49-B9ED77367D54}" dt="2024-02-02T10:21:11.408" v="921"/>
          <ac:spMkLst>
            <pc:docMk/>
            <pc:sldMk cId="2020869028" sldId="316"/>
            <ac:spMk id="10" creationId="{C71A633A-2185-0D9D-0A54-53A753B0A329}"/>
          </ac:spMkLst>
        </pc:spChg>
      </pc:sldChg>
      <pc:sldChg chg="addSp delSp modSp mod ord delAnim modAnim modShow">
        <pc:chgData name="Alban VAN LAETHEM" userId="1893ae8f-d7e0-4c5f-861d-a482427ce7dc" providerId="ADAL" clId="{4B159C3F-225D-484A-BD49-B9ED77367D54}" dt="2024-02-02T10:01:29.804" v="773"/>
        <pc:sldMkLst>
          <pc:docMk/>
          <pc:sldMk cId="2091786933" sldId="317"/>
        </pc:sldMkLst>
        <pc:spChg chg="mod">
          <ac:chgData name="Alban VAN LAETHEM" userId="1893ae8f-d7e0-4c5f-861d-a482427ce7dc" providerId="ADAL" clId="{4B159C3F-225D-484A-BD49-B9ED77367D54}" dt="2024-02-02T10:00:49.334" v="762" actId="1076"/>
          <ac:spMkLst>
            <pc:docMk/>
            <pc:sldMk cId="2091786933" sldId="317"/>
            <ac:spMk id="3" creationId="{5B4AB89E-700E-D50F-57EB-163499BEF817}"/>
          </ac:spMkLst>
        </pc:spChg>
        <pc:spChg chg="add mod">
          <ac:chgData name="Alban VAN LAETHEM" userId="1893ae8f-d7e0-4c5f-861d-a482427ce7dc" providerId="ADAL" clId="{4B159C3F-225D-484A-BD49-B9ED77367D54}" dt="2024-02-02T10:01:05.405" v="765" actId="1076"/>
          <ac:spMkLst>
            <pc:docMk/>
            <pc:sldMk cId="2091786933" sldId="317"/>
            <ac:spMk id="5" creationId="{B750AF3C-05AA-72D4-A6DD-5C1BF85699B2}"/>
          </ac:spMkLst>
        </pc:spChg>
        <pc:spChg chg="del">
          <ac:chgData name="Alban VAN LAETHEM" userId="1893ae8f-d7e0-4c5f-861d-a482427ce7dc" providerId="ADAL" clId="{4B159C3F-225D-484A-BD49-B9ED77367D54}" dt="2024-02-02T09:59:43.086" v="740" actId="478"/>
          <ac:spMkLst>
            <pc:docMk/>
            <pc:sldMk cId="2091786933" sldId="317"/>
            <ac:spMk id="9" creationId="{FA8712DC-8074-666D-087C-ABE574BE71B2}"/>
          </ac:spMkLst>
        </pc:spChg>
      </pc:sldChg>
      <pc:sldChg chg="addSp delSp modSp del mod ord modAnim modShow">
        <pc:chgData name="Alban VAN LAETHEM" userId="1893ae8f-d7e0-4c5f-861d-a482427ce7dc" providerId="ADAL" clId="{4B159C3F-225D-484A-BD49-B9ED77367D54}" dt="2024-02-02T10:31:56.411" v="1057" actId="2696"/>
        <pc:sldMkLst>
          <pc:docMk/>
          <pc:sldMk cId="4080024789" sldId="318"/>
        </pc:sldMkLst>
        <pc:spChg chg="del">
          <ac:chgData name="Alban VAN LAETHEM" userId="1893ae8f-d7e0-4c5f-861d-a482427ce7dc" providerId="ADAL" clId="{4B159C3F-225D-484A-BD49-B9ED77367D54}" dt="2024-02-02T10:02:00.934" v="779" actId="478"/>
          <ac:spMkLst>
            <pc:docMk/>
            <pc:sldMk cId="4080024789" sldId="318"/>
            <ac:spMk id="2" creationId="{E8D61993-41E5-D0A3-7F60-B1361F0D527C}"/>
          </ac:spMkLst>
        </pc:spChg>
        <pc:spChg chg="add mod ord">
          <ac:chgData name="Alban VAN LAETHEM" userId="1893ae8f-d7e0-4c5f-861d-a482427ce7dc" providerId="ADAL" clId="{4B159C3F-225D-484A-BD49-B9ED77367D54}" dt="2024-02-02T10:28:01.652" v="1009" actId="403"/>
          <ac:spMkLst>
            <pc:docMk/>
            <pc:sldMk cId="4080024789" sldId="318"/>
            <ac:spMk id="3" creationId="{DDCB7EB8-6E35-221D-67B8-1ADDA26A2AAC}"/>
          </ac:spMkLst>
        </pc:spChg>
        <pc:spChg chg="add mod">
          <ac:chgData name="Alban VAN LAETHEM" userId="1893ae8f-d7e0-4c5f-861d-a482427ce7dc" providerId="ADAL" clId="{4B159C3F-225D-484A-BD49-B9ED77367D54}" dt="2024-02-02T10:24:00.214" v="957" actId="571"/>
          <ac:spMkLst>
            <pc:docMk/>
            <pc:sldMk cId="4080024789" sldId="318"/>
            <ac:spMk id="5" creationId="{7F8E94FA-B8F8-B893-1278-81EC167B9F39}"/>
          </ac:spMkLst>
        </pc:spChg>
        <pc:spChg chg="add mod">
          <ac:chgData name="Alban VAN LAETHEM" userId="1893ae8f-d7e0-4c5f-861d-a482427ce7dc" providerId="ADAL" clId="{4B159C3F-225D-484A-BD49-B9ED77367D54}" dt="2024-02-02T10:27:13.587" v="990" actId="571"/>
          <ac:spMkLst>
            <pc:docMk/>
            <pc:sldMk cId="4080024789" sldId="318"/>
            <ac:spMk id="6" creationId="{192DE0DF-B06A-B739-1D7D-E1759B6EFAB1}"/>
          </ac:spMkLst>
        </pc:spChg>
        <pc:spChg chg="mod">
          <ac:chgData name="Alban VAN LAETHEM" userId="1893ae8f-d7e0-4c5f-861d-a482427ce7dc" providerId="ADAL" clId="{4B159C3F-225D-484A-BD49-B9ED77367D54}" dt="2024-02-02T10:30:46.137" v="1038" actId="255"/>
          <ac:spMkLst>
            <pc:docMk/>
            <pc:sldMk cId="4080024789" sldId="318"/>
            <ac:spMk id="9" creationId="{FA8712DC-8074-666D-087C-ABE574BE71B2}"/>
          </ac:spMkLst>
        </pc:spChg>
      </pc:sldChg>
      <pc:sldChg chg="add del">
        <pc:chgData name="Alban VAN LAETHEM" userId="1893ae8f-d7e0-4c5f-861d-a482427ce7dc" providerId="ADAL" clId="{4B159C3F-225D-484A-BD49-B9ED77367D54}" dt="2024-01-31T20:00:31.913" v="57"/>
        <pc:sldMkLst>
          <pc:docMk/>
          <pc:sldMk cId="534722193" sldId="319"/>
        </pc:sldMkLst>
      </pc:sldChg>
      <pc:sldChg chg="add del mod modShow">
        <pc:chgData name="Alban VAN LAETHEM" userId="1893ae8f-d7e0-4c5f-861d-a482427ce7dc" providerId="ADAL" clId="{4B159C3F-225D-484A-BD49-B9ED77367D54}" dt="2024-01-31T20:00:22.525" v="55" actId="2696"/>
        <pc:sldMkLst>
          <pc:docMk/>
          <pc:sldMk cId="2700892069" sldId="319"/>
        </pc:sldMkLst>
      </pc:sldChg>
      <pc:sldChg chg="addSp delSp modSp add del mod ord delAnim modAnim">
        <pc:chgData name="Alban VAN LAETHEM" userId="1893ae8f-d7e0-4c5f-861d-a482427ce7dc" providerId="ADAL" clId="{4B159C3F-225D-484A-BD49-B9ED77367D54}" dt="2024-02-02T08:58:09.145" v="412" actId="2696"/>
        <pc:sldMkLst>
          <pc:docMk/>
          <pc:sldMk cId="3202700988" sldId="319"/>
        </pc:sldMkLst>
        <pc:picChg chg="add del mod">
          <ac:chgData name="Alban VAN LAETHEM" userId="1893ae8f-d7e0-4c5f-861d-a482427ce7dc" providerId="ADAL" clId="{4B159C3F-225D-484A-BD49-B9ED77367D54}" dt="2024-02-02T08:52:53.974" v="327" actId="21"/>
          <ac:picMkLst>
            <pc:docMk/>
            <pc:sldMk cId="3202700988" sldId="319"/>
            <ac:picMk id="2" creationId="{79DF25AF-0C3D-8A89-2549-ED1EC19EA231}"/>
          </ac:picMkLst>
        </pc:picChg>
      </pc:sldChg>
      <pc:sldChg chg="add del mod modShow">
        <pc:chgData name="Alban VAN LAETHEM" userId="1893ae8f-d7e0-4c5f-861d-a482427ce7dc" providerId="ADAL" clId="{4B159C3F-225D-484A-BD49-B9ED77367D54}" dt="2024-01-31T20:00:22.525" v="55" actId="2696"/>
        <pc:sldMkLst>
          <pc:docMk/>
          <pc:sldMk cId="1571999282" sldId="320"/>
        </pc:sldMkLst>
      </pc:sldChg>
      <pc:sldChg chg="add del">
        <pc:chgData name="Alban VAN LAETHEM" userId="1893ae8f-d7e0-4c5f-861d-a482427ce7dc" providerId="ADAL" clId="{4B159C3F-225D-484A-BD49-B9ED77367D54}" dt="2024-01-31T20:00:31.913" v="57"/>
        <pc:sldMkLst>
          <pc:docMk/>
          <pc:sldMk cId="2067111644" sldId="320"/>
        </pc:sldMkLst>
      </pc:sldChg>
      <pc:sldChg chg="addSp delSp modSp add mod ord">
        <pc:chgData name="Alban VAN LAETHEM" userId="1893ae8f-d7e0-4c5f-861d-a482427ce7dc" providerId="ADAL" clId="{4B159C3F-225D-484A-BD49-B9ED77367D54}" dt="2024-02-02T17:02:20.367" v="1172"/>
        <pc:sldMkLst>
          <pc:docMk/>
          <pc:sldMk cId="2357616634" sldId="320"/>
        </pc:sldMkLst>
        <pc:spChg chg="add mod">
          <ac:chgData name="Alban VAN LAETHEM" userId="1893ae8f-d7e0-4c5f-861d-a482427ce7dc" providerId="ADAL" clId="{4B159C3F-225D-484A-BD49-B9ED77367D54}" dt="2024-02-02T08:39:57.497" v="247" actId="27636"/>
          <ac:spMkLst>
            <pc:docMk/>
            <pc:sldMk cId="2357616634" sldId="320"/>
            <ac:spMk id="3" creationId="{32BE4AFF-E309-367A-2F7D-19ED8E883E0B}"/>
          </ac:spMkLst>
        </pc:spChg>
        <pc:spChg chg="add del mod">
          <ac:chgData name="Alban VAN LAETHEM" userId="1893ae8f-d7e0-4c5f-861d-a482427ce7dc" providerId="ADAL" clId="{4B159C3F-225D-484A-BD49-B9ED77367D54}" dt="2024-02-02T08:39:54.699" v="245" actId="478"/>
          <ac:spMkLst>
            <pc:docMk/>
            <pc:sldMk cId="2357616634" sldId="320"/>
            <ac:spMk id="5" creationId="{D3985514-A542-4C83-5423-24BDADB962A9}"/>
          </ac:spMkLst>
        </pc:spChg>
        <pc:picChg chg="mod">
          <ac:chgData name="Alban VAN LAETHEM" userId="1893ae8f-d7e0-4c5f-861d-a482427ce7dc" providerId="ADAL" clId="{4B159C3F-225D-484A-BD49-B9ED77367D54}" dt="2024-02-02T17:02:20.367" v="1172"/>
          <ac:picMkLst>
            <pc:docMk/>
            <pc:sldMk cId="2357616634" sldId="320"/>
            <ac:picMk id="2" creationId="{46E69C2F-9C3A-4E2E-FAB8-F5F09EF1FA34}"/>
          </ac:picMkLst>
        </pc:picChg>
      </pc:sldChg>
      <pc:sldChg chg="mod modShow">
        <pc:chgData name="Alban VAN LAETHEM" userId="1893ae8f-d7e0-4c5f-861d-a482427ce7dc" providerId="ADAL" clId="{4B159C3F-225D-484A-BD49-B9ED77367D54}" dt="2024-01-31T19:51:52.455" v="8" actId="729"/>
        <pc:sldMkLst>
          <pc:docMk/>
          <pc:sldMk cId="3527241427" sldId="327"/>
        </pc:sldMkLst>
      </pc:sldChg>
      <pc:sldChg chg="del mod modShow">
        <pc:chgData name="Alban VAN LAETHEM" userId="1893ae8f-d7e0-4c5f-861d-a482427ce7dc" providerId="ADAL" clId="{4B159C3F-225D-484A-BD49-B9ED77367D54}" dt="2024-01-31T19:57:48.414" v="47" actId="47"/>
        <pc:sldMkLst>
          <pc:docMk/>
          <pc:sldMk cId="1292633897" sldId="328"/>
        </pc:sldMkLst>
      </pc:sldChg>
      <pc:sldChg chg="del ord">
        <pc:chgData name="Alban VAN LAETHEM" userId="1893ae8f-d7e0-4c5f-861d-a482427ce7dc" providerId="ADAL" clId="{4B159C3F-225D-484A-BD49-B9ED77367D54}" dt="2024-02-02T10:48:08.168" v="1094" actId="47"/>
        <pc:sldMkLst>
          <pc:docMk/>
          <pc:sldMk cId="2529205106" sldId="329"/>
        </pc:sldMkLst>
      </pc:sldChg>
      <pc:sldChg chg="del ord">
        <pc:chgData name="Alban VAN LAETHEM" userId="1893ae8f-d7e0-4c5f-861d-a482427ce7dc" providerId="ADAL" clId="{4B159C3F-225D-484A-BD49-B9ED77367D54}" dt="2024-02-02T10:48:37.333" v="1100" actId="47"/>
        <pc:sldMkLst>
          <pc:docMk/>
          <pc:sldMk cId="1073488272" sldId="330"/>
        </pc:sldMkLst>
      </pc:sldChg>
      <pc:sldChg chg="ord">
        <pc:chgData name="Alban VAN LAETHEM" userId="1893ae8f-d7e0-4c5f-861d-a482427ce7dc" providerId="ADAL" clId="{4B159C3F-225D-484A-BD49-B9ED77367D54}" dt="2024-02-02T16:37:33.809" v="1163"/>
        <pc:sldMkLst>
          <pc:docMk/>
          <pc:sldMk cId="1675931811" sldId="331"/>
        </pc:sldMkLst>
      </pc:sldChg>
      <pc:sldChg chg="modSp add del mod">
        <pc:chgData name="Alban VAN LAETHEM" userId="1893ae8f-d7e0-4c5f-861d-a482427ce7dc" providerId="ADAL" clId="{4B159C3F-225D-484A-BD49-B9ED77367D54}" dt="2024-02-02T09:33:35.710" v="598" actId="313"/>
        <pc:sldMkLst>
          <pc:docMk/>
          <pc:sldMk cId="1314510258" sldId="332"/>
        </pc:sldMkLst>
        <pc:spChg chg="mod">
          <ac:chgData name="Alban VAN LAETHEM" userId="1893ae8f-d7e0-4c5f-861d-a482427ce7dc" providerId="ADAL" clId="{4B159C3F-225D-484A-BD49-B9ED77367D54}" dt="2024-02-02T09:33:35.710" v="598" actId="313"/>
          <ac:spMkLst>
            <pc:docMk/>
            <pc:sldMk cId="1314510258" sldId="332"/>
            <ac:spMk id="2" creationId="{6077F300-61F9-91B3-55A8-116F70779952}"/>
          </ac:spMkLst>
        </pc:spChg>
      </pc:sldChg>
      <pc:sldChg chg="ord">
        <pc:chgData name="Alban VAN LAETHEM" userId="1893ae8f-d7e0-4c5f-861d-a482427ce7dc" providerId="ADAL" clId="{4B159C3F-225D-484A-BD49-B9ED77367D54}" dt="2024-01-31T19:58:43.653" v="49"/>
        <pc:sldMkLst>
          <pc:docMk/>
          <pc:sldMk cId="1600614398" sldId="333"/>
        </pc:sldMkLst>
      </pc:sldChg>
      <pc:sldChg chg="del mod modShow">
        <pc:chgData name="Alban VAN LAETHEM" userId="1893ae8f-d7e0-4c5f-861d-a482427ce7dc" providerId="ADAL" clId="{4B159C3F-225D-484A-BD49-B9ED77367D54}" dt="2024-01-31T19:57:48.414" v="47" actId="47"/>
        <pc:sldMkLst>
          <pc:docMk/>
          <pc:sldMk cId="1163377880" sldId="334"/>
        </pc:sldMkLst>
      </pc:sldChg>
      <pc:sldChg chg="del mod modShow">
        <pc:chgData name="Alban VAN LAETHEM" userId="1893ae8f-d7e0-4c5f-861d-a482427ce7dc" providerId="ADAL" clId="{4B159C3F-225D-484A-BD49-B9ED77367D54}" dt="2024-01-31T19:45:43.644" v="6" actId="2696"/>
        <pc:sldMkLst>
          <pc:docMk/>
          <pc:sldMk cId="3602271967" sldId="344"/>
        </pc:sldMkLst>
      </pc:sldChg>
      <pc:sldChg chg="del mod modShow">
        <pc:chgData name="Alban VAN LAETHEM" userId="1893ae8f-d7e0-4c5f-861d-a482427ce7dc" providerId="ADAL" clId="{4B159C3F-225D-484A-BD49-B9ED77367D54}" dt="2024-01-31T19:45:49.963" v="7" actId="2696"/>
        <pc:sldMkLst>
          <pc:docMk/>
          <pc:sldMk cId="884291863" sldId="345"/>
        </pc:sldMkLst>
      </pc:sldChg>
      <pc:sldChg chg="ord">
        <pc:chgData name="Alban VAN LAETHEM" userId="1893ae8f-d7e0-4c5f-861d-a482427ce7dc" providerId="ADAL" clId="{4B159C3F-225D-484A-BD49-B9ED77367D54}" dt="2024-01-31T19:58:43.653" v="49"/>
        <pc:sldMkLst>
          <pc:docMk/>
          <pc:sldMk cId="2141137499" sldId="346"/>
        </pc:sldMkLst>
      </pc:sldChg>
      <pc:sldChg chg="del mod modShow">
        <pc:chgData name="Alban VAN LAETHEM" userId="1893ae8f-d7e0-4c5f-861d-a482427ce7dc" providerId="ADAL" clId="{4B159C3F-225D-484A-BD49-B9ED77367D54}" dt="2024-01-31T20:00:22.525" v="55" actId="2696"/>
        <pc:sldMkLst>
          <pc:docMk/>
          <pc:sldMk cId="2783237260" sldId="347"/>
        </pc:sldMkLst>
      </pc:sldChg>
      <pc:sldChg chg="add del ord">
        <pc:chgData name="Alban VAN LAETHEM" userId="1893ae8f-d7e0-4c5f-861d-a482427ce7dc" providerId="ADAL" clId="{4B159C3F-225D-484A-BD49-B9ED77367D54}" dt="2024-02-02T09:00:11.853" v="418" actId="2696"/>
        <pc:sldMkLst>
          <pc:docMk/>
          <pc:sldMk cId="3220573528" sldId="347"/>
        </pc:sldMkLst>
      </pc:sldChg>
      <pc:sldChg chg="add del">
        <pc:chgData name="Alban VAN LAETHEM" userId="1893ae8f-d7e0-4c5f-861d-a482427ce7dc" providerId="ADAL" clId="{4B159C3F-225D-484A-BD49-B9ED77367D54}" dt="2024-01-31T20:00:31.913" v="57"/>
        <pc:sldMkLst>
          <pc:docMk/>
          <pc:sldMk cId="3361037673" sldId="347"/>
        </pc:sldMkLst>
      </pc:sldChg>
      <pc:sldChg chg="addSp delSp modSp add mod ord">
        <pc:chgData name="Alban VAN LAETHEM" userId="1893ae8f-d7e0-4c5f-861d-a482427ce7dc" providerId="ADAL" clId="{4B159C3F-225D-484A-BD49-B9ED77367D54}" dt="2024-01-31T20:02:27.977" v="119" actId="20577"/>
        <pc:sldMkLst>
          <pc:docMk/>
          <pc:sldMk cId="1119890444" sldId="348"/>
        </pc:sldMkLst>
        <pc:spChg chg="mod">
          <ac:chgData name="Alban VAN LAETHEM" userId="1893ae8f-d7e0-4c5f-861d-a482427ce7dc" providerId="ADAL" clId="{4B159C3F-225D-484A-BD49-B9ED77367D54}" dt="2024-01-31T20:02:27.977" v="119" actId="20577"/>
          <ac:spMkLst>
            <pc:docMk/>
            <pc:sldMk cId="1119890444" sldId="348"/>
            <ac:spMk id="2" creationId="{F2B2CAB3-DE22-C5A9-6CE8-92D9F40D1B51}"/>
          </ac:spMkLst>
        </pc:spChg>
        <pc:picChg chg="add del mod">
          <ac:chgData name="Alban VAN LAETHEM" userId="1893ae8f-d7e0-4c5f-861d-a482427ce7dc" providerId="ADAL" clId="{4B159C3F-225D-484A-BD49-B9ED77367D54}" dt="2024-01-31T20:01:39.635" v="70" actId="478"/>
          <ac:picMkLst>
            <pc:docMk/>
            <pc:sldMk cId="1119890444" sldId="348"/>
            <ac:picMk id="5" creationId="{AE58908F-9E51-DB20-D767-79555A654D0D}"/>
          </ac:picMkLst>
        </pc:picChg>
        <pc:picChg chg="add del mod">
          <ac:chgData name="Alban VAN LAETHEM" userId="1893ae8f-d7e0-4c5f-861d-a482427ce7dc" providerId="ADAL" clId="{4B159C3F-225D-484A-BD49-B9ED77367D54}" dt="2024-01-31T20:01:47.203" v="72" actId="21"/>
          <ac:picMkLst>
            <pc:docMk/>
            <pc:sldMk cId="1119890444" sldId="348"/>
            <ac:picMk id="7" creationId="{CD70266F-6635-9AA8-C684-9100B09C65CB}"/>
          </ac:picMkLst>
        </pc:picChg>
        <pc:picChg chg="mod">
          <ac:chgData name="Alban VAN LAETHEM" userId="1893ae8f-d7e0-4c5f-861d-a482427ce7dc" providerId="ADAL" clId="{4B159C3F-225D-484A-BD49-B9ED77367D54}" dt="2024-01-31T20:01:56.172" v="73" actId="14826"/>
          <ac:picMkLst>
            <pc:docMk/>
            <pc:sldMk cId="1119890444" sldId="348"/>
            <ac:picMk id="27" creationId="{5B8133E7-A757-40F0-D3F1-83AEB9DD7D7D}"/>
          </ac:picMkLst>
        </pc:picChg>
      </pc:sldChg>
      <pc:sldChg chg="add del mod modShow">
        <pc:chgData name="Alban VAN LAETHEM" userId="1893ae8f-d7e0-4c5f-861d-a482427ce7dc" providerId="ADAL" clId="{4B159C3F-225D-484A-BD49-B9ED77367D54}" dt="2024-01-31T20:00:22.525" v="55" actId="2696"/>
        <pc:sldMkLst>
          <pc:docMk/>
          <pc:sldMk cId="2599303621" sldId="348"/>
        </pc:sldMkLst>
      </pc:sldChg>
      <pc:sldChg chg="add del">
        <pc:chgData name="Alban VAN LAETHEM" userId="1893ae8f-d7e0-4c5f-861d-a482427ce7dc" providerId="ADAL" clId="{4B159C3F-225D-484A-BD49-B9ED77367D54}" dt="2024-01-31T20:00:31.913" v="57"/>
        <pc:sldMkLst>
          <pc:docMk/>
          <pc:sldMk cId="3432206368" sldId="348"/>
        </pc:sldMkLst>
      </pc:sldChg>
      <pc:sldChg chg="addSp delSp modSp mod ord modShow">
        <pc:chgData name="Alban VAN LAETHEM" userId="1893ae8f-d7e0-4c5f-861d-a482427ce7dc" providerId="ADAL" clId="{4B159C3F-225D-484A-BD49-B9ED77367D54}" dt="2024-02-02T08:34:02.288" v="121"/>
        <pc:sldMkLst>
          <pc:docMk/>
          <pc:sldMk cId="389443349" sldId="349"/>
        </pc:sldMkLst>
        <pc:spChg chg="mod">
          <ac:chgData name="Alban VAN LAETHEM" userId="1893ae8f-d7e0-4c5f-861d-a482427ce7dc" providerId="ADAL" clId="{4B159C3F-225D-484A-BD49-B9ED77367D54}" dt="2024-01-31T19:52:53.254" v="36" actId="20577"/>
          <ac:spMkLst>
            <pc:docMk/>
            <pc:sldMk cId="389443349" sldId="349"/>
            <ac:spMk id="2" creationId="{F2B2CAB3-DE22-C5A9-6CE8-92D9F40D1B51}"/>
          </ac:spMkLst>
        </pc:spChg>
        <pc:picChg chg="add del mod">
          <ac:chgData name="Alban VAN LAETHEM" userId="1893ae8f-d7e0-4c5f-861d-a482427ce7dc" providerId="ADAL" clId="{4B159C3F-225D-484A-BD49-B9ED77367D54}" dt="2024-01-31T19:54:46.522" v="45" actId="478"/>
          <ac:picMkLst>
            <pc:docMk/>
            <pc:sldMk cId="389443349" sldId="349"/>
            <ac:picMk id="5" creationId="{75EA600A-A6CB-5777-0868-0E2993924A3A}"/>
          </ac:picMkLst>
        </pc:picChg>
        <pc:picChg chg="add mod">
          <ac:chgData name="Alban VAN LAETHEM" userId="1893ae8f-d7e0-4c5f-861d-a482427ce7dc" providerId="ADAL" clId="{4B159C3F-225D-484A-BD49-B9ED77367D54}" dt="2024-01-31T19:54:46.997" v="46"/>
          <ac:picMkLst>
            <pc:docMk/>
            <pc:sldMk cId="389443349" sldId="349"/>
            <ac:picMk id="6" creationId="{7A8FFB2E-B47C-A5B8-DD08-B95C49A0AC1F}"/>
          </ac:picMkLst>
        </pc:picChg>
        <pc:picChg chg="del mod">
          <ac:chgData name="Alban VAN LAETHEM" userId="1893ae8f-d7e0-4c5f-861d-a482427ce7dc" providerId="ADAL" clId="{4B159C3F-225D-484A-BD49-B9ED77367D54}" dt="2024-01-31T19:54:24.731" v="43" actId="478"/>
          <ac:picMkLst>
            <pc:docMk/>
            <pc:sldMk cId="389443349" sldId="349"/>
            <ac:picMk id="27" creationId="{5B8133E7-A757-40F0-D3F1-83AEB9DD7D7D}"/>
          </ac:picMkLst>
        </pc:picChg>
      </pc:sldChg>
      <pc:sldChg chg="del mod modShow">
        <pc:chgData name="Alban VAN LAETHEM" userId="1893ae8f-d7e0-4c5f-861d-a482427ce7dc" providerId="ADAL" clId="{4B159C3F-225D-484A-BD49-B9ED77367D54}" dt="2024-01-31T19:57:48.414" v="47" actId="47"/>
        <pc:sldMkLst>
          <pc:docMk/>
          <pc:sldMk cId="2632699" sldId="350"/>
        </pc:sldMkLst>
      </pc:sldChg>
      <pc:sldChg chg="del mod modShow">
        <pc:chgData name="Alban VAN LAETHEM" userId="1893ae8f-d7e0-4c5f-861d-a482427ce7dc" providerId="ADAL" clId="{4B159C3F-225D-484A-BD49-B9ED77367D54}" dt="2024-01-31T19:57:48.414" v="47" actId="47"/>
        <pc:sldMkLst>
          <pc:docMk/>
          <pc:sldMk cId="38775279" sldId="351"/>
        </pc:sldMkLst>
      </pc:sldChg>
      <pc:sldChg chg="ord">
        <pc:chgData name="Alban VAN LAETHEM" userId="1893ae8f-d7e0-4c5f-861d-a482427ce7dc" providerId="ADAL" clId="{4B159C3F-225D-484A-BD49-B9ED77367D54}" dt="2024-01-31T19:58:43.653" v="49"/>
        <pc:sldMkLst>
          <pc:docMk/>
          <pc:sldMk cId="3017612734" sldId="352"/>
        </pc:sldMkLst>
      </pc:sldChg>
      <pc:sldChg chg="ord">
        <pc:chgData name="Alban VAN LAETHEM" userId="1893ae8f-d7e0-4c5f-861d-a482427ce7dc" providerId="ADAL" clId="{4B159C3F-225D-484A-BD49-B9ED77367D54}" dt="2024-01-31T19:58:43.653" v="49"/>
        <pc:sldMkLst>
          <pc:docMk/>
          <pc:sldMk cId="1134363999" sldId="353"/>
        </pc:sldMkLst>
      </pc:sldChg>
      <pc:sldChg chg="modSp">
        <pc:chgData name="Alban VAN LAETHEM" userId="1893ae8f-d7e0-4c5f-861d-a482427ce7dc" providerId="ADAL" clId="{4B159C3F-225D-484A-BD49-B9ED77367D54}" dt="2024-02-02T09:18:10.300" v="479" actId="20577"/>
        <pc:sldMkLst>
          <pc:docMk/>
          <pc:sldMk cId="4058014866" sldId="355"/>
        </pc:sldMkLst>
        <pc:spChg chg="mod">
          <ac:chgData name="Alban VAN LAETHEM" userId="1893ae8f-d7e0-4c5f-861d-a482427ce7dc" providerId="ADAL" clId="{4B159C3F-225D-484A-BD49-B9ED77367D54}" dt="2024-02-02T09:18:10.300" v="479" actId="20577"/>
          <ac:spMkLst>
            <pc:docMk/>
            <pc:sldMk cId="4058014866" sldId="355"/>
            <ac:spMk id="27" creationId="{1A05E468-095A-A0EE-7987-8936D02E9FF0}"/>
          </ac:spMkLst>
        </pc:spChg>
      </pc:sldChg>
      <pc:sldChg chg="modSp add del mod">
        <pc:chgData name="Alban VAN LAETHEM" userId="1893ae8f-d7e0-4c5f-861d-a482427ce7dc" providerId="ADAL" clId="{4B159C3F-225D-484A-BD49-B9ED77367D54}" dt="2024-02-02T09:28:07.962" v="539" actId="6549"/>
        <pc:sldMkLst>
          <pc:docMk/>
          <pc:sldMk cId="3396266894" sldId="356"/>
        </pc:sldMkLst>
        <pc:spChg chg="mod">
          <ac:chgData name="Alban VAN LAETHEM" userId="1893ae8f-d7e0-4c5f-861d-a482427ce7dc" providerId="ADAL" clId="{4B159C3F-225D-484A-BD49-B9ED77367D54}" dt="2024-02-02T09:28:07.962" v="539" actId="6549"/>
          <ac:spMkLst>
            <pc:docMk/>
            <pc:sldMk cId="3396266894" sldId="356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09:28:04.811" v="538" actId="6549"/>
          <ac:spMkLst>
            <pc:docMk/>
            <pc:sldMk cId="3396266894" sldId="356"/>
            <ac:spMk id="6" creationId="{AC276587-F5C4-5041-3FA5-5DFF9DB53D45}"/>
          </ac:spMkLst>
        </pc:spChg>
      </pc:sldChg>
      <pc:sldChg chg="addSp delSp modSp add del mod delAnim">
        <pc:chgData name="Alban VAN LAETHEM" userId="1893ae8f-d7e0-4c5f-861d-a482427ce7dc" providerId="ADAL" clId="{4B159C3F-225D-484A-BD49-B9ED77367D54}" dt="2024-02-02T11:15:55.314" v="1156" actId="14100"/>
        <pc:sldMkLst>
          <pc:docMk/>
          <pc:sldMk cId="2596295684" sldId="359"/>
        </pc:sldMkLst>
        <pc:spChg chg="mod">
          <ac:chgData name="Alban VAN LAETHEM" userId="1893ae8f-d7e0-4c5f-861d-a482427ce7dc" providerId="ADAL" clId="{4B159C3F-225D-484A-BD49-B9ED77367D54}" dt="2024-02-02T09:28:24.819" v="541" actId="27636"/>
          <ac:spMkLst>
            <pc:docMk/>
            <pc:sldMk cId="2596295684" sldId="359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11:15:55.314" v="1156" actId="14100"/>
          <ac:spMkLst>
            <pc:docMk/>
            <pc:sldMk cId="2596295684" sldId="359"/>
            <ac:spMk id="7" creationId="{CC4C8FB2-3170-3402-C76D-E02970765AF5}"/>
          </ac:spMkLst>
        </pc:spChg>
        <pc:picChg chg="del mod modCrop">
          <ac:chgData name="Alban VAN LAETHEM" userId="1893ae8f-d7e0-4c5f-861d-a482427ce7dc" providerId="ADAL" clId="{4B159C3F-225D-484A-BD49-B9ED77367D54}" dt="2024-02-02T11:15:47.846" v="1153" actId="478"/>
          <ac:picMkLst>
            <pc:docMk/>
            <pc:sldMk cId="2596295684" sldId="359"/>
            <ac:picMk id="3" creationId="{0EF24500-B756-C43B-4E53-B8DB1446E00F}"/>
          </ac:picMkLst>
        </pc:picChg>
        <pc:picChg chg="add mod ord">
          <ac:chgData name="Alban VAN LAETHEM" userId="1893ae8f-d7e0-4c5f-861d-a482427ce7dc" providerId="ADAL" clId="{4B159C3F-225D-484A-BD49-B9ED77367D54}" dt="2024-02-02T11:15:52.301" v="1155" actId="167"/>
          <ac:picMkLst>
            <pc:docMk/>
            <pc:sldMk cId="2596295684" sldId="359"/>
            <ac:picMk id="15" creationId="{9FDF1722-65BE-F269-F151-B0643FD13E31}"/>
          </ac:picMkLst>
        </pc:picChg>
      </pc:sldChg>
      <pc:sldChg chg="ord">
        <pc:chgData name="Alban VAN LAETHEM" userId="1893ae8f-d7e0-4c5f-861d-a482427ce7dc" providerId="ADAL" clId="{4B159C3F-225D-484A-BD49-B9ED77367D54}" dt="2024-01-31T19:58:43.653" v="49"/>
        <pc:sldMkLst>
          <pc:docMk/>
          <pc:sldMk cId="319006917" sldId="360"/>
        </pc:sldMkLst>
      </pc:sldChg>
      <pc:sldChg chg="modSp add del mod">
        <pc:chgData name="Alban VAN LAETHEM" userId="1893ae8f-d7e0-4c5f-861d-a482427ce7dc" providerId="ADAL" clId="{4B159C3F-225D-484A-BD49-B9ED77367D54}" dt="2024-02-02T16:26:31.698" v="1161" actId="20577"/>
        <pc:sldMkLst>
          <pc:docMk/>
          <pc:sldMk cId="1656571201" sldId="361"/>
        </pc:sldMkLst>
        <pc:spChg chg="mod">
          <ac:chgData name="Alban VAN LAETHEM" userId="1893ae8f-d7e0-4c5f-861d-a482427ce7dc" providerId="ADAL" clId="{4B159C3F-225D-484A-BD49-B9ED77367D54}" dt="2024-02-02T09:28:42.203" v="545" actId="27636"/>
          <ac:spMkLst>
            <pc:docMk/>
            <pc:sldMk cId="1656571201" sldId="361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16:26:31.698" v="1161" actId="20577"/>
          <ac:spMkLst>
            <pc:docMk/>
            <pc:sldMk cId="1656571201" sldId="361"/>
            <ac:spMk id="6" creationId="{AC276587-F5C4-5041-3FA5-5DFF9DB53D45}"/>
          </ac:spMkLst>
        </pc:spChg>
      </pc:sldChg>
      <pc:sldChg chg="ord">
        <pc:chgData name="Alban VAN LAETHEM" userId="1893ae8f-d7e0-4c5f-861d-a482427ce7dc" providerId="ADAL" clId="{4B159C3F-225D-484A-BD49-B9ED77367D54}" dt="2024-01-31T19:58:43.653" v="49"/>
        <pc:sldMkLst>
          <pc:docMk/>
          <pc:sldMk cId="1588617886" sldId="362"/>
        </pc:sldMkLst>
      </pc:sldChg>
      <pc:sldChg chg="ord modAnim">
        <pc:chgData name="Alban VAN LAETHEM" userId="1893ae8f-d7e0-4c5f-861d-a482427ce7dc" providerId="ADAL" clId="{4B159C3F-225D-484A-BD49-B9ED77367D54}" dt="2024-02-02T17:05:56.067" v="1181"/>
        <pc:sldMkLst>
          <pc:docMk/>
          <pc:sldMk cId="2805260447" sldId="363"/>
        </pc:sldMkLst>
      </pc:sldChg>
      <pc:sldChg chg="modAnim">
        <pc:chgData name="Alban VAN LAETHEM" userId="1893ae8f-d7e0-4c5f-861d-a482427ce7dc" providerId="ADAL" clId="{4B159C3F-225D-484A-BD49-B9ED77367D54}" dt="2024-02-02T17:07:00.592" v="1185"/>
        <pc:sldMkLst>
          <pc:docMk/>
          <pc:sldMk cId="607416078" sldId="364"/>
        </pc:sldMkLst>
      </pc:sldChg>
      <pc:sldChg chg="modSp mod">
        <pc:chgData name="Alban VAN LAETHEM" userId="1893ae8f-d7e0-4c5f-861d-a482427ce7dc" providerId="ADAL" clId="{4B159C3F-225D-484A-BD49-B9ED77367D54}" dt="2024-02-02T10:49:43.588" v="1104" actId="113"/>
        <pc:sldMkLst>
          <pc:docMk/>
          <pc:sldMk cId="4100748072" sldId="365"/>
        </pc:sldMkLst>
        <pc:spChg chg="mod">
          <ac:chgData name="Alban VAN LAETHEM" userId="1893ae8f-d7e0-4c5f-861d-a482427ce7dc" providerId="ADAL" clId="{4B159C3F-225D-484A-BD49-B9ED77367D54}" dt="2024-02-02T10:49:43.588" v="1104" actId="113"/>
          <ac:spMkLst>
            <pc:docMk/>
            <pc:sldMk cId="4100748072" sldId="365"/>
            <ac:spMk id="2" creationId="{F2B2CAB3-DE22-C5A9-6CE8-92D9F40D1B51}"/>
          </ac:spMkLst>
        </pc:spChg>
      </pc:sldChg>
      <pc:sldChg chg="modSp mod">
        <pc:chgData name="Alban VAN LAETHEM" userId="1893ae8f-d7e0-4c5f-861d-a482427ce7dc" providerId="ADAL" clId="{4B159C3F-225D-484A-BD49-B9ED77367D54}" dt="2024-02-02T10:49:37.788" v="1103" actId="113"/>
        <pc:sldMkLst>
          <pc:docMk/>
          <pc:sldMk cId="3659772581" sldId="366"/>
        </pc:sldMkLst>
        <pc:spChg chg="mod">
          <ac:chgData name="Alban VAN LAETHEM" userId="1893ae8f-d7e0-4c5f-861d-a482427ce7dc" providerId="ADAL" clId="{4B159C3F-225D-484A-BD49-B9ED77367D54}" dt="2024-02-02T10:49:37.788" v="1103" actId="113"/>
          <ac:spMkLst>
            <pc:docMk/>
            <pc:sldMk cId="3659772581" sldId="366"/>
            <ac:spMk id="2" creationId="{F2B2CAB3-DE22-C5A9-6CE8-92D9F40D1B51}"/>
          </ac:spMkLst>
        </pc:spChg>
      </pc:sldChg>
      <pc:sldChg chg="modSp add del mod">
        <pc:chgData name="Alban VAN LAETHEM" userId="1893ae8f-d7e0-4c5f-861d-a482427ce7dc" providerId="ADAL" clId="{4B159C3F-225D-484A-BD49-B9ED77367D54}" dt="2024-02-02T16:26:24.780" v="1159" actId="20577"/>
        <pc:sldMkLst>
          <pc:docMk/>
          <pc:sldMk cId="2564447470" sldId="367"/>
        </pc:sldMkLst>
        <pc:spChg chg="mod">
          <ac:chgData name="Alban VAN LAETHEM" userId="1893ae8f-d7e0-4c5f-861d-a482427ce7dc" providerId="ADAL" clId="{4B159C3F-225D-484A-BD49-B9ED77367D54}" dt="2024-02-02T09:28:30.091" v="543" actId="27636"/>
          <ac:spMkLst>
            <pc:docMk/>
            <pc:sldMk cId="2564447470" sldId="367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16:26:24.780" v="1159" actId="20577"/>
          <ac:spMkLst>
            <pc:docMk/>
            <pc:sldMk cId="2564447470" sldId="367"/>
            <ac:spMk id="6" creationId="{AC276587-F5C4-5041-3FA5-5DFF9DB53D45}"/>
          </ac:spMkLst>
        </pc:spChg>
      </pc:sldChg>
      <pc:sldChg chg="modSp add del mod">
        <pc:chgData name="Alban VAN LAETHEM" userId="1893ae8f-d7e0-4c5f-861d-a482427ce7dc" providerId="ADAL" clId="{4B159C3F-225D-484A-BD49-B9ED77367D54}" dt="2024-02-02T09:28:50.096" v="547" actId="27636"/>
        <pc:sldMkLst>
          <pc:docMk/>
          <pc:sldMk cId="1275334875" sldId="368"/>
        </pc:sldMkLst>
        <pc:spChg chg="mod">
          <ac:chgData name="Alban VAN LAETHEM" userId="1893ae8f-d7e0-4c5f-861d-a482427ce7dc" providerId="ADAL" clId="{4B159C3F-225D-484A-BD49-B9ED77367D54}" dt="2024-02-02T09:28:50.096" v="547" actId="27636"/>
          <ac:spMkLst>
            <pc:docMk/>
            <pc:sldMk cId="1275334875" sldId="368"/>
            <ac:spMk id="2" creationId="{B140D6AF-C227-BCFC-E40D-7A1A1644176A}"/>
          </ac:spMkLst>
        </pc:spChg>
      </pc:sldChg>
      <pc:sldChg chg="addSp delSp modSp add del mod">
        <pc:chgData name="Alban VAN LAETHEM" userId="1893ae8f-d7e0-4c5f-861d-a482427ce7dc" providerId="ADAL" clId="{4B159C3F-225D-484A-BD49-B9ED77367D54}" dt="2024-02-02T17:34:21.773" v="1222" actId="1076"/>
        <pc:sldMkLst>
          <pc:docMk/>
          <pc:sldMk cId="82399592" sldId="369"/>
        </pc:sldMkLst>
        <pc:spChg chg="mod">
          <ac:chgData name="Alban VAN LAETHEM" userId="1893ae8f-d7e0-4c5f-861d-a482427ce7dc" providerId="ADAL" clId="{4B159C3F-225D-484A-BD49-B9ED77367D54}" dt="2024-02-02T09:28:57.671" v="549" actId="27636"/>
          <ac:spMkLst>
            <pc:docMk/>
            <pc:sldMk cId="82399592" sldId="369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09:34:39.690" v="608" actId="20577"/>
          <ac:spMkLst>
            <pc:docMk/>
            <pc:sldMk cId="82399592" sldId="369"/>
            <ac:spMk id="5" creationId="{D10B7D00-C93E-6AE5-3BA6-D2513139B523}"/>
          </ac:spMkLst>
        </pc:spChg>
        <pc:spChg chg="del mod">
          <ac:chgData name="Alban VAN LAETHEM" userId="1893ae8f-d7e0-4c5f-861d-a482427ce7dc" providerId="ADAL" clId="{4B159C3F-225D-484A-BD49-B9ED77367D54}" dt="2024-02-02T17:34:05.514" v="1220" actId="478"/>
          <ac:spMkLst>
            <pc:docMk/>
            <pc:sldMk cId="82399592" sldId="369"/>
            <ac:spMk id="6" creationId="{4AD3A698-0F34-9C04-14A5-5988F9545F0C}"/>
          </ac:spMkLst>
        </pc:spChg>
        <pc:spChg chg="mod">
          <ac:chgData name="Alban VAN LAETHEM" userId="1893ae8f-d7e0-4c5f-861d-a482427ce7dc" providerId="ADAL" clId="{4B159C3F-225D-484A-BD49-B9ED77367D54}" dt="2024-02-02T09:35:24.590" v="622" actId="1076"/>
          <ac:spMkLst>
            <pc:docMk/>
            <pc:sldMk cId="82399592" sldId="369"/>
            <ac:spMk id="8" creationId="{05515291-0A0A-4F91-D389-CA921913B49F}"/>
          </ac:spMkLst>
        </pc:spChg>
        <pc:spChg chg="mod">
          <ac:chgData name="Alban VAN LAETHEM" userId="1893ae8f-d7e0-4c5f-861d-a482427ce7dc" providerId="ADAL" clId="{4B159C3F-225D-484A-BD49-B9ED77367D54}" dt="2024-02-02T09:34:26.390" v="600" actId="20577"/>
          <ac:spMkLst>
            <pc:docMk/>
            <pc:sldMk cId="82399592" sldId="369"/>
            <ac:spMk id="9" creationId="{AE89C6C6-DDAA-2330-E01B-1D025047D478}"/>
          </ac:spMkLst>
        </pc:spChg>
        <pc:spChg chg="add mod">
          <ac:chgData name="Alban VAN LAETHEM" userId="1893ae8f-d7e0-4c5f-861d-a482427ce7dc" providerId="ADAL" clId="{4B159C3F-225D-484A-BD49-B9ED77367D54}" dt="2024-02-02T17:34:21.773" v="1222" actId="1076"/>
          <ac:spMkLst>
            <pc:docMk/>
            <pc:sldMk cId="82399592" sldId="369"/>
            <ac:spMk id="10" creationId="{CD6BF065-0EF3-177A-C360-93A051D1EC62}"/>
          </ac:spMkLst>
        </pc:spChg>
      </pc:sldChg>
      <pc:sldChg chg="modSp add del mod">
        <pc:chgData name="Alban VAN LAETHEM" userId="1893ae8f-d7e0-4c5f-861d-a482427ce7dc" providerId="ADAL" clId="{4B159C3F-225D-484A-BD49-B9ED77367D54}" dt="2024-02-02T09:30:09.248" v="564" actId="20577"/>
        <pc:sldMkLst>
          <pc:docMk/>
          <pc:sldMk cId="977554422" sldId="370"/>
        </pc:sldMkLst>
        <pc:spChg chg="mod">
          <ac:chgData name="Alban VAN LAETHEM" userId="1893ae8f-d7e0-4c5f-861d-a482427ce7dc" providerId="ADAL" clId="{4B159C3F-225D-484A-BD49-B9ED77367D54}" dt="2024-02-02T09:30:04.241" v="562" actId="20577"/>
          <ac:spMkLst>
            <pc:docMk/>
            <pc:sldMk cId="977554422" sldId="370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09:30:09.248" v="564" actId="20577"/>
          <ac:spMkLst>
            <pc:docMk/>
            <pc:sldMk cId="977554422" sldId="370"/>
            <ac:spMk id="6" creationId="{AC276587-F5C4-5041-3FA5-5DFF9DB53D45}"/>
          </ac:spMkLst>
        </pc:spChg>
      </pc:sldChg>
      <pc:sldChg chg="addSp delSp modSp add del mod delAnim">
        <pc:chgData name="Alban VAN LAETHEM" userId="1893ae8f-d7e0-4c5f-861d-a482427ce7dc" providerId="ADAL" clId="{4B159C3F-225D-484A-BD49-B9ED77367D54}" dt="2024-02-02T11:15:12.991" v="1147" actId="14100"/>
        <pc:sldMkLst>
          <pc:docMk/>
          <pc:sldMk cId="2395240318" sldId="371"/>
        </pc:sldMkLst>
        <pc:spChg chg="mod">
          <ac:chgData name="Alban VAN LAETHEM" userId="1893ae8f-d7e0-4c5f-861d-a482427ce7dc" providerId="ADAL" clId="{4B159C3F-225D-484A-BD49-B9ED77367D54}" dt="2024-02-02T09:30:17.301" v="565"/>
          <ac:spMkLst>
            <pc:docMk/>
            <pc:sldMk cId="2395240318" sldId="371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11:15:12.991" v="1147" actId="14100"/>
          <ac:spMkLst>
            <pc:docMk/>
            <pc:sldMk cId="2395240318" sldId="371"/>
            <ac:spMk id="7" creationId="{CC4C8FB2-3170-3402-C76D-E02970765AF5}"/>
          </ac:spMkLst>
        </pc:spChg>
        <pc:spChg chg="mod">
          <ac:chgData name="Alban VAN LAETHEM" userId="1893ae8f-d7e0-4c5f-861d-a482427ce7dc" providerId="ADAL" clId="{4B159C3F-225D-484A-BD49-B9ED77367D54}" dt="2024-02-02T09:36:18.101" v="629" actId="1076"/>
          <ac:spMkLst>
            <pc:docMk/>
            <pc:sldMk cId="2395240318" sldId="371"/>
            <ac:spMk id="15" creationId="{FF630DEE-6445-8EB0-B0B4-B7D0FFBC3772}"/>
          </ac:spMkLst>
        </pc:spChg>
        <pc:spChg chg="mod">
          <ac:chgData name="Alban VAN LAETHEM" userId="1893ae8f-d7e0-4c5f-861d-a482427ce7dc" providerId="ADAL" clId="{4B159C3F-225D-484A-BD49-B9ED77367D54}" dt="2024-02-02T09:36:00.930" v="628" actId="20577"/>
          <ac:spMkLst>
            <pc:docMk/>
            <pc:sldMk cId="2395240318" sldId="371"/>
            <ac:spMk id="17" creationId="{F2C59FAB-E34E-04FC-1F22-F7AD1496FED6}"/>
          </ac:spMkLst>
        </pc:spChg>
        <pc:picChg chg="del">
          <ac:chgData name="Alban VAN LAETHEM" userId="1893ae8f-d7e0-4c5f-861d-a482427ce7dc" providerId="ADAL" clId="{4B159C3F-225D-484A-BD49-B9ED77367D54}" dt="2024-02-02T11:15:05.058" v="1145" actId="478"/>
          <ac:picMkLst>
            <pc:docMk/>
            <pc:sldMk cId="2395240318" sldId="371"/>
            <ac:picMk id="3" creationId="{0EF24500-B756-C43B-4E53-B8DB1446E00F}"/>
          </ac:picMkLst>
        </pc:picChg>
        <pc:picChg chg="add mod">
          <ac:chgData name="Alban VAN LAETHEM" userId="1893ae8f-d7e0-4c5f-861d-a482427ce7dc" providerId="ADAL" clId="{4B159C3F-225D-484A-BD49-B9ED77367D54}" dt="2024-02-02T11:14:12.173" v="1137"/>
          <ac:picMkLst>
            <pc:docMk/>
            <pc:sldMk cId="2395240318" sldId="371"/>
            <ac:picMk id="6" creationId="{AB8857D5-BA84-163C-1554-86789EA4E6B1}"/>
          </ac:picMkLst>
        </pc:picChg>
        <pc:picChg chg="add mod ord">
          <ac:chgData name="Alban VAN LAETHEM" userId="1893ae8f-d7e0-4c5f-861d-a482427ce7dc" providerId="ADAL" clId="{4B159C3F-225D-484A-BD49-B9ED77367D54}" dt="2024-02-02T11:15:09.283" v="1146" actId="167"/>
          <ac:picMkLst>
            <pc:docMk/>
            <pc:sldMk cId="2395240318" sldId="371"/>
            <ac:picMk id="8" creationId="{AB8857D5-BA84-163C-1554-86789EA4E6B1}"/>
          </ac:picMkLst>
        </pc:picChg>
      </pc:sldChg>
      <pc:sldChg chg="addSp delSp modSp add del mod delAnim">
        <pc:chgData name="Alban VAN LAETHEM" userId="1893ae8f-d7e0-4c5f-861d-a482427ce7dc" providerId="ADAL" clId="{4B159C3F-225D-484A-BD49-B9ED77367D54}" dt="2024-02-02T11:15:36.688" v="1152" actId="14100"/>
        <pc:sldMkLst>
          <pc:docMk/>
          <pc:sldMk cId="1301511278" sldId="372"/>
        </pc:sldMkLst>
        <pc:spChg chg="mod">
          <ac:chgData name="Alban VAN LAETHEM" userId="1893ae8f-d7e0-4c5f-861d-a482427ce7dc" providerId="ADAL" clId="{4B159C3F-225D-484A-BD49-B9ED77367D54}" dt="2024-02-02T09:30:21.370" v="566"/>
          <ac:spMkLst>
            <pc:docMk/>
            <pc:sldMk cId="1301511278" sldId="372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11:15:36.688" v="1152" actId="14100"/>
          <ac:spMkLst>
            <pc:docMk/>
            <pc:sldMk cId="1301511278" sldId="372"/>
            <ac:spMk id="7" creationId="{CC4C8FB2-3170-3402-C76D-E02970765AF5}"/>
          </ac:spMkLst>
        </pc:spChg>
        <pc:picChg chg="del mod modCrop">
          <ac:chgData name="Alban VAN LAETHEM" userId="1893ae8f-d7e0-4c5f-861d-a482427ce7dc" providerId="ADAL" clId="{4B159C3F-225D-484A-BD49-B9ED77367D54}" dt="2024-02-02T11:15:28.669" v="1148" actId="478"/>
          <ac:picMkLst>
            <pc:docMk/>
            <pc:sldMk cId="1301511278" sldId="372"/>
            <ac:picMk id="3" creationId="{0EF24500-B756-C43B-4E53-B8DB1446E00F}"/>
          </ac:picMkLst>
        </pc:picChg>
        <pc:picChg chg="add del mod ord">
          <ac:chgData name="Alban VAN LAETHEM" userId="1893ae8f-d7e0-4c5f-861d-a482427ce7dc" providerId="ADAL" clId="{4B159C3F-225D-484A-BD49-B9ED77367D54}" dt="2024-02-02T11:15:30.274" v="1149" actId="478"/>
          <ac:picMkLst>
            <pc:docMk/>
            <pc:sldMk cId="1301511278" sldId="372"/>
            <ac:picMk id="6" creationId="{AB8857D5-BA84-163C-1554-86789EA4E6B1}"/>
          </ac:picMkLst>
        </pc:picChg>
        <pc:picChg chg="add mod ord">
          <ac:chgData name="Alban VAN LAETHEM" userId="1893ae8f-d7e0-4c5f-861d-a482427ce7dc" providerId="ADAL" clId="{4B159C3F-225D-484A-BD49-B9ED77367D54}" dt="2024-02-02T11:15:33.512" v="1151" actId="167"/>
          <ac:picMkLst>
            <pc:docMk/>
            <pc:sldMk cId="1301511278" sldId="372"/>
            <ac:picMk id="9" creationId="{AC744795-83A4-D819-2276-C8B57B7CB8A5}"/>
          </ac:picMkLst>
        </pc:picChg>
      </pc:sldChg>
      <pc:sldChg chg="modSp add del mod">
        <pc:chgData name="Alban VAN LAETHEM" userId="1893ae8f-d7e0-4c5f-861d-a482427ce7dc" providerId="ADAL" clId="{4B159C3F-225D-484A-BD49-B9ED77367D54}" dt="2024-02-02T09:36:47.581" v="632" actId="20577"/>
        <pc:sldMkLst>
          <pc:docMk/>
          <pc:sldMk cId="613252842" sldId="373"/>
        </pc:sldMkLst>
        <pc:spChg chg="mod">
          <ac:chgData name="Alban VAN LAETHEM" userId="1893ae8f-d7e0-4c5f-861d-a482427ce7dc" providerId="ADAL" clId="{4B159C3F-225D-484A-BD49-B9ED77367D54}" dt="2024-02-02T09:30:25.945" v="567"/>
          <ac:spMkLst>
            <pc:docMk/>
            <pc:sldMk cId="613252842" sldId="373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09:36:47.581" v="632" actId="20577"/>
          <ac:spMkLst>
            <pc:docMk/>
            <pc:sldMk cId="613252842" sldId="373"/>
            <ac:spMk id="6" creationId="{AC276587-F5C4-5041-3FA5-5DFF9DB53D45}"/>
          </ac:spMkLst>
        </pc:spChg>
      </pc:sldChg>
      <pc:sldChg chg="modSp add del mod">
        <pc:chgData name="Alban VAN LAETHEM" userId="1893ae8f-d7e0-4c5f-861d-a482427ce7dc" providerId="ADAL" clId="{4B159C3F-225D-484A-BD49-B9ED77367D54}" dt="2024-02-02T09:36:56.399" v="634" actId="20577"/>
        <pc:sldMkLst>
          <pc:docMk/>
          <pc:sldMk cId="3789776658" sldId="374"/>
        </pc:sldMkLst>
        <pc:spChg chg="mod">
          <ac:chgData name="Alban VAN LAETHEM" userId="1893ae8f-d7e0-4c5f-861d-a482427ce7dc" providerId="ADAL" clId="{4B159C3F-225D-484A-BD49-B9ED77367D54}" dt="2024-02-02T09:30:30.393" v="568"/>
          <ac:spMkLst>
            <pc:docMk/>
            <pc:sldMk cId="3789776658" sldId="374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09:36:56.399" v="634" actId="20577"/>
          <ac:spMkLst>
            <pc:docMk/>
            <pc:sldMk cId="3789776658" sldId="374"/>
            <ac:spMk id="6" creationId="{AC276587-F5C4-5041-3FA5-5DFF9DB53D45}"/>
          </ac:spMkLst>
        </pc:spChg>
      </pc:sldChg>
      <pc:sldChg chg="modSp add del mod">
        <pc:chgData name="Alban VAN LAETHEM" userId="1893ae8f-d7e0-4c5f-861d-a482427ce7dc" providerId="ADAL" clId="{4B159C3F-225D-484A-BD49-B9ED77367D54}" dt="2024-02-02T09:37:03.074" v="636" actId="20577"/>
        <pc:sldMkLst>
          <pc:docMk/>
          <pc:sldMk cId="4293493752" sldId="375"/>
        </pc:sldMkLst>
        <pc:spChg chg="mod">
          <ac:chgData name="Alban VAN LAETHEM" userId="1893ae8f-d7e0-4c5f-861d-a482427ce7dc" providerId="ADAL" clId="{4B159C3F-225D-484A-BD49-B9ED77367D54}" dt="2024-02-02T09:30:35.041" v="569"/>
          <ac:spMkLst>
            <pc:docMk/>
            <pc:sldMk cId="4293493752" sldId="375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09:37:03.074" v="636" actId="20577"/>
          <ac:spMkLst>
            <pc:docMk/>
            <pc:sldMk cId="4293493752" sldId="375"/>
            <ac:spMk id="6" creationId="{AC276587-F5C4-5041-3FA5-5DFF9DB53D45}"/>
          </ac:spMkLst>
        </pc:spChg>
      </pc:sldChg>
      <pc:sldChg chg="modSp add del mod">
        <pc:chgData name="Alban VAN LAETHEM" userId="1893ae8f-d7e0-4c5f-861d-a482427ce7dc" providerId="ADAL" clId="{4B159C3F-225D-484A-BD49-B9ED77367D54}" dt="2024-02-02T09:30:40.214" v="570"/>
        <pc:sldMkLst>
          <pc:docMk/>
          <pc:sldMk cId="1526964717" sldId="376"/>
        </pc:sldMkLst>
        <pc:spChg chg="mod">
          <ac:chgData name="Alban VAN LAETHEM" userId="1893ae8f-d7e0-4c5f-861d-a482427ce7dc" providerId="ADAL" clId="{4B159C3F-225D-484A-BD49-B9ED77367D54}" dt="2024-02-02T09:30:40.214" v="570"/>
          <ac:spMkLst>
            <pc:docMk/>
            <pc:sldMk cId="1526964717" sldId="376"/>
            <ac:spMk id="2" creationId="{B140D6AF-C227-BCFC-E40D-7A1A1644176A}"/>
          </ac:spMkLst>
        </pc:spChg>
      </pc:sldChg>
      <pc:sldChg chg="modSp add del mod">
        <pc:chgData name="Alban VAN LAETHEM" userId="1893ae8f-d7e0-4c5f-861d-a482427ce7dc" providerId="ADAL" clId="{4B159C3F-225D-484A-BD49-B9ED77367D54}" dt="2024-02-02T17:33:12.826" v="1214" actId="1076"/>
        <pc:sldMkLst>
          <pc:docMk/>
          <pc:sldMk cId="3220001958" sldId="378"/>
        </pc:sldMkLst>
        <pc:spChg chg="mod">
          <ac:chgData name="Alban VAN LAETHEM" userId="1893ae8f-d7e0-4c5f-861d-a482427ce7dc" providerId="ADAL" clId="{4B159C3F-225D-484A-BD49-B9ED77367D54}" dt="2024-02-02T09:30:44.811" v="571"/>
          <ac:spMkLst>
            <pc:docMk/>
            <pc:sldMk cId="3220001958" sldId="378"/>
            <ac:spMk id="2" creationId="{B140D6AF-C227-BCFC-E40D-7A1A1644176A}"/>
          </ac:spMkLst>
        </pc:spChg>
        <pc:spChg chg="mod">
          <ac:chgData name="Alban VAN LAETHEM" userId="1893ae8f-d7e0-4c5f-861d-a482427ce7dc" providerId="ADAL" clId="{4B159C3F-225D-484A-BD49-B9ED77367D54}" dt="2024-02-02T09:31:48.900" v="593" actId="20577"/>
          <ac:spMkLst>
            <pc:docMk/>
            <pc:sldMk cId="3220001958" sldId="378"/>
            <ac:spMk id="5" creationId="{D10B7D00-C93E-6AE5-3BA6-D2513139B523}"/>
          </ac:spMkLst>
        </pc:spChg>
        <pc:spChg chg="mod">
          <ac:chgData name="Alban VAN LAETHEM" userId="1893ae8f-d7e0-4c5f-861d-a482427ce7dc" providerId="ADAL" clId="{4B159C3F-225D-484A-BD49-B9ED77367D54}" dt="2024-02-02T17:33:12.826" v="1214" actId="1076"/>
          <ac:spMkLst>
            <pc:docMk/>
            <pc:sldMk cId="3220001958" sldId="378"/>
            <ac:spMk id="6" creationId="{4AD3A698-0F34-9C04-14A5-5988F9545F0C}"/>
          </ac:spMkLst>
        </pc:spChg>
        <pc:spChg chg="mod">
          <ac:chgData name="Alban VAN LAETHEM" userId="1893ae8f-d7e0-4c5f-861d-a482427ce7dc" providerId="ADAL" clId="{4B159C3F-225D-484A-BD49-B9ED77367D54}" dt="2024-02-02T09:30:56.423" v="573" actId="20577"/>
          <ac:spMkLst>
            <pc:docMk/>
            <pc:sldMk cId="3220001958" sldId="378"/>
            <ac:spMk id="8" creationId="{05515291-0A0A-4F91-D389-CA921913B49F}"/>
          </ac:spMkLst>
        </pc:spChg>
        <pc:spChg chg="mod">
          <ac:chgData name="Alban VAN LAETHEM" userId="1893ae8f-d7e0-4c5f-861d-a482427ce7dc" providerId="ADAL" clId="{4B159C3F-225D-484A-BD49-B9ED77367D54}" dt="2024-02-02T09:32:20.450" v="597" actId="20577"/>
          <ac:spMkLst>
            <pc:docMk/>
            <pc:sldMk cId="3220001958" sldId="378"/>
            <ac:spMk id="9" creationId="{4B663C28-A613-817F-EF23-55061016C26D}"/>
          </ac:spMkLst>
        </pc:spChg>
      </pc:sldChg>
      <pc:sldChg chg="addSp modSp add mod modAnim">
        <pc:chgData name="Alban VAN LAETHEM" userId="1893ae8f-d7e0-4c5f-861d-a482427ce7dc" providerId="ADAL" clId="{4B159C3F-225D-484A-BD49-B9ED77367D54}" dt="2024-02-02T17:02:00.280" v="1170"/>
        <pc:sldMkLst>
          <pc:docMk/>
          <pc:sldMk cId="3308602533" sldId="379"/>
        </pc:sldMkLst>
        <pc:spChg chg="mod">
          <ac:chgData name="Alban VAN LAETHEM" userId="1893ae8f-d7e0-4c5f-861d-a482427ce7dc" providerId="ADAL" clId="{4B159C3F-225D-484A-BD49-B9ED77367D54}" dt="2024-02-02T08:52:08.205" v="320" actId="20577"/>
          <ac:spMkLst>
            <pc:docMk/>
            <pc:sldMk cId="3308602533" sldId="379"/>
            <ac:spMk id="3" creationId="{32BE4AFF-E309-367A-2F7D-19ED8E883E0B}"/>
          </ac:spMkLst>
        </pc:spChg>
        <pc:spChg chg="add mod">
          <ac:chgData name="Alban VAN LAETHEM" userId="1893ae8f-d7e0-4c5f-861d-a482427ce7dc" providerId="ADAL" clId="{4B159C3F-225D-484A-BD49-B9ED77367D54}" dt="2024-02-02T08:53:46.986" v="339" actId="14100"/>
          <ac:spMkLst>
            <pc:docMk/>
            <pc:sldMk cId="3308602533" sldId="379"/>
            <ac:spMk id="5" creationId="{E1785C34-247E-D7BE-8E5E-D59F9AD30DC8}"/>
          </ac:spMkLst>
        </pc:spChg>
        <pc:spChg chg="add mod">
          <ac:chgData name="Alban VAN LAETHEM" userId="1893ae8f-d7e0-4c5f-861d-a482427ce7dc" providerId="ADAL" clId="{4B159C3F-225D-484A-BD49-B9ED77367D54}" dt="2024-02-02T08:57:12.133" v="408" actId="208"/>
          <ac:spMkLst>
            <pc:docMk/>
            <pc:sldMk cId="3308602533" sldId="379"/>
            <ac:spMk id="10" creationId="{5B940098-5C11-B8CD-CC1D-52367486BD77}"/>
          </ac:spMkLst>
        </pc:spChg>
        <pc:picChg chg="mod">
          <ac:chgData name="Alban VAN LAETHEM" userId="1893ae8f-d7e0-4c5f-861d-a482427ce7dc" providerId="ADAL" clId="{4B159C3F-225D-484A-BD49-B9ED77367D54}" dt="2024-02-02T17:02:00.280" v="1170"/>
          <ac:picMkLst>
            <pc:docMk/>
            <pc:sldMk cId="3308602533" sldId="379"/>
            <ac:picMk id="2" creationId="{46E69C2F-9C3A-4E2E-FAB8-F5F09EF1FA34}"/>
          </ac:picMkLst>
        </pc:picChg>
        <pc:cxnChg chg="add mod">
          <ac:chgData name="Alban VAN LAETHEM" userId="1893ae8f-d7e0-4c5f-861d-a482427ce7dc" providerId="ADAL" clId="{4B159C3F-225D-484A-BD49-B9ED77367D54}" dt="2024-02-02T08:54:08.394" v="344" actId="14100"/>
          <ac:cxnSpMkLst>
            <pc:docMk/>
            <pc:sldMk cId="3308602533" sldId="379"/>
            <ac:cxnSpMk id="7" creationId="{849F7F2B-5934-A2F7-1A9E-4AD5E8833E31}"/>
          </ac:cxnSpMkLst>
        </pc:cxnChg>
      </pc:sldChg>
      <pc:sldChg chg="modSp add del mod ord modTransition modShow">
        <pc:chgData name="Alban VAN LAETHEM" userId="1893ae8f-d7e0-4c5f-861d-a482427ce7dc" providerId="ADAL" clId="{4B159C3F-225D-484A-BD49-B9ED77367D54}" dt="2024-02-02T09:16:04.946" v="476" actId="2696"/>
        <pc:sldMkLst>
          <pc:docMk/>
          <pc:sldMk cId="2343376445" sldId="380"/>
        </pc:sldMkLst>
        <pc:picChg chg="mod">
          <ac:chgData name="Alban VAN LAETHEM" userId="1893ae8f-d7e0-4c5f-861d-a482427ce7dc" providerId="ADAL" clId="{4B159C3F-225D-484A-BD49-B9ED77367D54}" dt="2024-02-02T08:58:53.194" v="416" actId="14826"/>
          <ac:picMkLst>
            <pc:docMk/>
            <pc:sldMk cId="2343376445" sldId="380"/>
            <ac:picMk id="2" creationId="{A5B70B5F-E07B-B36B-1513-90A180DA73AB}"/>
          </ac:picMkLst>
        </pc:picChg>
        <pc:picChg chg="mod">
          <ac:chgData name="Alban VAN LAETHEM" userId="1893ae8f-d7e0-4c5f-861d-a482427ce7dc" providerId="ADAL" clId="{4B159C3F-225D-484A-BD49-B9ED77367D54}" dt="2024-02-02T09:02:33.022" v="435" actId="1076"/>
          <ac:picMkLst>
            <pc:docMk/>
            <pc:sldMk cId="2343376445" sldId="380"/>
            <ac:picMk id="37" creationId="{0FB81342-A4B6-9A7D-4725-F5D3C786A0B9}"/>
          </ac:picMkLst>
        </pc:picChg>
        <pc:cxnChg chg="mod">
          <ac:chgData name="Alban VAN LAETHEM" userId="1893ae8f-d7e0-4c5f-861d-a482427ce7dc" providerId="ADAL" clId="{4B159C3F-225D-484A-BD49-B9ED77367D54}" dt="2024-02-02T09:00:17.222" v="419" actId="1076"/>
          <ac:cxnSpMkLst>
            <pc:docMk/>
            <pc:sldMk cId="2343376445" sldId="380"/>
            <ac:cxnSpMk id="43" creationId="{0CA6ABD0-FDAE-27EA-D39F-AC52A23451A1}"/>
          </ac:cxnSpMkLst>
        </pc:cxnChg>
      </pc:sldChg>
      <pc:sldChg chg="delSp modSp add mod modAnim">
        <pc:chgData name="Alban VAN LAETHEM" userId="1893ae8f-d7e0-4c5f-861d-a482427ce7dc" providerId="ADAL" clId="{4B159C3F-225D-484A-BD49-B9ED77367D54}" dt="2024-02-02T09:16:16.873" v="477" actId="478"/>
        <pc:sldMkLst>
          <pc:docMk/>
          <pc:sldMk cId="1510658411" sldId="381"/>
        </pc:sldMkLst>
        <pc:spChg chg="mod">
          <ac:chgData name="Alban VAN LAETHEM" userId="1893ae8f-d7e0-4c5f-861d-a482427ce7dc" providerId="ADAL" clId="{4B159C3F-225D-484A-BD49-B9ED77367D54}" dt="2024-02-02T09:15:04.741" v="475" actId="20577"/>
          <ac:spMkLst>
            <pc:docMk/>
            <pc:sldMk cId="1510658411" sldId="381"/>
            <ac:spMk id="3" creationId="{2B4A462B-87D8-E061-F382-5ECF154DB6F0}"/>
          </ac:spMkLst>
        </pc:spChg>
        <pc:spChg chg="mod">
          <ac:chgData name="Alban VAN LAETHEM" userId="1893ae8f-d7e0-4c5f-861d-a482427ce7dc" providerId="ADAL" clId="{4B159C3F-225D-484A-BD49-B9ED77367D54}" dt="2024-02-02T09:01:37.483" v="428" actId="1076"/>
          <ac:spMkLst>
            <pc:docMk/>
            <pc:sldMk cId="1510658411" sldId="381"/>
            <ac:spMk id="18" creationId="{6B0079D4-E3D1-C67B-A217-2DDB0D0B772D}"/>
          </ac:spMkLst>
        </pc:spChg>
        <pc:spChg chg="mod">
          <ac:chgData name="Alban VAN LAETHEM" userId="1893ae8f-d7e0-4c5f-861d-a482427ce7dc" providerId="ADAL" clId="{4B159C3F-225D-484A-BD49-B9ED77367D54}" dt="2024-02-02T09:01:31.902" v="427" actId="1076"/>
          <ac:spMkLst>
            <pc:docMk/>
            <pc:sldMk cId="1510658411" sldId="381"/>
            <ac:spMk id="20" creationId="{0DED07B9-3DB3-58CA-54A7-6665614FEB00}"/>
          </ac:spMkLst>
        </pc:spChg>
        <pc:spChg chg="mod">
          <ac:chgData name="Alban VAN LAETHEM" userId="1893ae8f-d7e0-4c5f-861d-a482427ce7dc" providerId="ADAL" clId="{4B159C3F-225D-484A-BD49-B9ED77367D54}" dt="2024-02-02T09:01:42.910" v="429" actId="1076"/>
          <ac:spMkLst>
            <pc:docMk/>
            <pc:sldMk cId="1510658411" sldId="381"/>
            <ac:spMk id="23" creationId="{05346773-9E73-BB5D-4070-596B18E39108}"/>
          </ac:spMkLst>
        </pc:spChg>
        <pc:spChg chg="mod">
          <ac:chgData name="Alban VAN LAETHEM" userId="1893ae8f-d7e0-4c5f-861d-a482427ce7dc" providerId="ADAL" clId="{4B159C3F-225D-484A-BD49-B9ED77367D54}" dt="2024-02-02T09:01:51.584" v="431" actId="1076"/>
          <ac:spMkLst>
            <pc:docMk/>
            <pc:sldMk cId="1510658411" sldId="381"/>
            <ac:spMk id="24" creationId="{EB5FE2C1-7F95-0538-1222-A0E89DF08F28}"/>
          </ac:spMkLst>
        </pc:spChg>
        <pc:spChg chg="mod">
          <ac:chgData name="Alban VAN LAETHEM" userId="1893ae8f-d7e0-4c5f-861d-a482427ce7dc" providerId="ADAL" clId="{4B159C3F-225D-484A-BD49-B9ED77367D54}" dt="2024-02-02T09:01:56.952" v="432" actId="1076"/>
          <ac:spMkLst>
            <pc:docMk/>
            <pc:sldMk cId="1510658411" sldId="381"/>
            <ac:spMk id="25" creationId="{3A0BB2C4-B75C-3AFB-DD70-1AE799A367F0}"/>
          </ac:spMkLst>
        </pc:spChg>
        <pc:spChg chg="mod">
          <ac:chgData name="Alban VAN LAETHEM" userId="1893ae8f-d7e0-4c5f-861d-a482427ce7dc" providerId="ADAL" clId="{4B159C3F-225D-484A-BD49-B9ED77367D54}" dt="2024-02-02T09:06:50.121" v="462" actId="1036"/>
          <ac:spMkLst>
            <pc:docMk/>
            <pc:sldMk cId="1510658411" sldId="381"/>
            <ac:spMk id="29" creationId="{33759E88-1A03-9596-5F18-355DCEA6BA8E}"/>
          </ac:spMkLst>
        </pc:spChg>
        <pc:spChg chg="mod">
          <ac:chgData name="Alban VAN LAETHEM" userId="1893ae8f-d7e0-4c5f-861d-a482427ce7dc" providerId="ADAL" clId="{4B159C3F-225D-484A-BD49-B9ED77367D54}" dt="2024-02-02T09:06:30.501" v="454" actId="207"/>
          <ac:spMkLst>
            <pc:docMk/>
            <pc:sldMk cId="1510658411" sldId="381"/>
            <ac:spMk id="33" creationId="{6CC6157D-52A0-5372-ECCD-158022099748}"/>
          </ac:spMkLst>
        </pc:spChg>
        <pc:grpChg chg="del">
          <ac:chgData name="Alban VAN LAETHEM" userId="1893ae8f-d7e0-4c5f-861d-a482427ce7dc" providerId="ADAL" clId="{4B159C3F-225D-484A-BD49-B9ED77367D54}" dt="2024-02-02T09:16:16.873" v="477" actId="478"/>
          <ac:grpSpMkLst>
            <pc:docMk/>
            <pc:sldMk cId="1510658411" sldId="381"/>
            <ac:grpSpMk id="45" creationId="{EEDF24C4-0282-8839-3746-6694ABEEFCEC}"/>
          </ac:grpSpMkLst>
        </pc:grpChg>
        <pc:picChg chg="mod">
          <ac:chgData name="Alban VAN LAETHEM" userId="1893ae8f-d7e0-4c5f-861d-a482427ce7dc" providerId="ADAL" clId="{4B159C3F-225D-484A-BD49-B9ED77367D54}" dt="2024-02-02T09:07:02.128" v="463" actId="1076"/>
          <ac:picMkLst>
            <pc:docMk/>
            <pc:sldMk cId="1510658411" sldId="381"/>
            <ac:picMk id="37" creationId="{0FB81342-A4B6-9A7D-4725-F5D3C786A0B9}"/>
          </ac:picMkLst>
        </pc:picChg>
        <pc:picChg chg="mod">
          <ac:chgData name="Alban VAN LAETHEM" userId="1893ae8f-d7e0-4c5f-861d-a482427ce7dc" providerId="ADAL" clId="{4B159C3F-225D-484A-BD49-B9ED77367D54}" dt="2024-02-02T09:07:14.562" v="464" actId="1076"/>
          <ac:picMkLst>
            <pc:docMk/>
            <pc:sldMk cId="1510658411" sldId="381"/>
            <ac:picMk id="39" creationId="{B31E2C66-7AD5-345C-3EBE-10DDE69BEF7B}"/>
          </ac:picMkLst>
        </pc:picChg>
        <pc:cxnChg chg="mod">
          <ac:chgData name="Alban VAN LAETHEM" userId="1893ae8f-d7e0-4c5f-861d-a482427ce7dc" providerId="ADAL" clId="{4B159C3F-225D-484A-BD49-B9ED77367D54}" dt="2024-02-02T09:03:29.893" v="437" actId="1076"/>
          <ac:cxnSpMkLst>
            <pc:docMk/>
            <pc:sldMk cId="1510658411" sldId="381"/>
            <ac:cxnSpMk id="43" creationId="{0CA6ABD0-FDAE-27EA-D39F-AC52A23451A1}"/>
          </ac:cxnSpMkLst>
        </pc:cxnChg>
      </pc:sldChg>
      <pc:sldChg chg="modSp add mod modAnim">
        <pc:chgData name="Alban VAN LAETHEM" userId="1893ae8f-d7e0-4c5f-861d-a482427ce7dc" providerId="ADAL" clId="{4B159C3F-225D-484A-BD49-B9ED77367D54}" dt="2024-02-02T10:32:27.781" v="1066"/>
        <pc:sldMkLst>
          <pc:docMk/>
          <pc:sldMk cId="2896497843" sldId="382"/>
        </pc:sldMkLst>
        <pc:spChg chg="mod">
          <ac:chgData name="Alban VAN LAETHEM" userId="1893ae8f-d7e0-4c5f-861d-a482427ce7dc" providerId="ADAL" clId="{4B159C3F-225D-484A-BD49-B9ED77367D54}" dt="2024-02-02T10:31:41.704" v="1055" actId="403"/>
          <ac:spMkLst>
            <pc:docMk/>
            <pc:sldMk cId="2896497843" sldId="382"/>
            <ac:spMk id="3" creationId="{DDCB7EB8-6E35-221D-67B8-1ADDA26A2AAC}"/>
          </ac:spMkLst>
        </pc:spChg>
        <pc:spChg chg="mod">
          <ac:chgData name="Alban VAN LAETHEM" userId="1893ae8f-d7e0-4c5f-861d-a482427ce7dc" providerId="ADAL" clId="{4B159C3F-225D-484A-BD49-B9ED77367D54}" dt="2024-02-02T10:32:18.078" v="1062" actId="20577"/>
          <ac:spMkLst>
            <pc:docMk/>
            <pc:sldMk cId="2896497843" sldId="382"/>
            <ac:spMk id="9" creationId="{FA8712DC-8074-666D-087C-ABE574BE71B2}"/>
          </ac:spMkLst>
        </pc:spChg>
      </pc:sldChg>
      <pc:sldChg chg="delSp add del mod">
        <pc:chgData name="Alban VAN LAETHEM" userId="1893ae8f-d7e0-4c5f-861d-a482427ce7dc" providerId="ADAL" clId="{4B159C3F-225D-484A-BD49-B9ED77367D54}" dt="2024-02-02T10:40:54.619" v="1084" actId="47"/>
        <pc:sldMkLst>
          <pc:docMk/>
          <pc:sldMk cId="3273177327" sldId="383"/>
        </pc:sldMkLst>
        <pc:picChg chg="del">
          <ac:chgData name="Alban VAN LAETHEM" userId="1893ae8f-d7e0-4c5f-861d-a482427ce7dc" providerId="ADAL" clId="{4B159C3F-225D-484A-BD49-B9ED77367D54}" dt="2024-02-02T10:40:10.200" v="1080" actId="478"/>
          <ac:picMkLst>
            <pc:docMk/>
            <pc:sldMk cId="3273177327" sldId="383"/>
            <ac:picMk id="27" creationId="{5B8133E7-A757-40F0-D3F1-83AEB9DD7D7D}"/>
          </ac:picMkLst>
        </pc:picChg>
      </pc:sldChg>
      <pc:sldChg chg="modSp add del mod">
        <pc:chgData name="Alban VAN LAETHEM" userId="1893ae8f-d7e0-4c5f-861d-a482427ce7dc" providerId="ADAL" clId="{4B159C3F-225D-484A-BD49-B9ED77367D54}" dt="2024-02-02T10:47:39.502" v="1093" actId="2696"/>
        <pc:sldMkLst>
          <pc:docMk/>
          <pc:sldMk cId="997630005" sldId="384"/>
        </pc:sldMkLst>
        <pc:spChg chg="mod">
          <ac:chgData name="Alban VAN LAETHEM" userId="1893ae8f-d7e0-4c5f-861d-a482427ce7dc" providerId="ADAL" clId="{4B159C3F-225D-484A-BD49-B9ED77367D54}" dt="2024-02-02T10:40:50.580" v="1083" actId="113"/>
          <ac:spMkLst>
            <pc:docMk/>
            <pc:sldMk cId="997630005" sldId="384"/>
            <ac:spMk id="2" creationId="{6077F300-61F9-91B3-55A8-116F70779952}"/>
          </ac:spMkLst>
        </pc:spChg>
        <pc:picChg chg="mod">
          <ac:chgData name="Alban VAN LAETHEM" userId="1893ae8f-d7e0-4c5f-861d-a482427ce7dc" providerId="ADAL" clId="{4B159C3F-225D-484A-BD49-B9ED77367D54}" dt="2024-02-02T10:47:08.471" v="1092" actId="14826"/>
          <ac:picMkLst>
            <pc:docMk/>
            <pc:sldMk cId="997630005" sldId="384"/>
            <ac:picMk id="4" creationId="{E6158BC9-7C78-3D90-8CEA-7365EAA79F23}"/>
          </ac:picMkLst>
        </pc:picChg>
      </pc:sldChg>
      <pc:sldChg chg="modSp add mod">
        <pc:chgData name="Alban VAN LAETHEM" userId="1893ae8f-d7e0-4c5f-861d-a482427ce7dc" providerId="ADAL" clId="{4B159C3F-225D-484A-BD49-B9ED77367D54}" dt="2024-02-02T10:43:52.429" v="1088" actId="14826"/>
        <pc:sldMkLst>
          <pc:docMk/>
          <pc:sldMk cId="4233823373" sldId="385"/>
        </pc:sldMkLst>
        <pc:picChg chg="mod">
          <ac:chgData name="Alban VAN LAETHEM" userId="1893ae8f-d7e0-4c5f-861d-a482427ce7dc" providerId="ADAL" clId="{4B159C3F-225D-484A-BD49-B9ED77367D54}" dt="2024-02-02T10:43:52.429" v="1088" actId="14826"/>
          <ac:picMkLst>
            <pc:docMk/>
            <pc:sldMk cId="4233823373" sldId="385"/>
            <ac:picMk id="4" creationId="{E6158BC9-7C78-3D90-8CEA-7365EAA79F23}"/>
          </ac:picMkLst>
        </pc:picChg>
      </pc:sldChg>
      <pc:sldChg chg="addSp delSp modSp add mod ord">
        <pc:chgData name="Alban VAN LAETHEM" userId="1893ae8f-d7e0-4c5f-861d-a482427ce7dc" providerId="ADAL" clId="{4B159C3F-225D-484A-BD49-B9ED77367D54}" dt="2024-02-02T10:49:04.344" v="1102"/>
        <pc:sldMkLst>
          <pc:docMk/>
          <pc:sldMk cId="1180342922" sldId="386"/>
        </pc:sldMkLst>
        <pc:spChg chg="mod">
          <ac:chgData name="Alban VAN LAETHEM" userId="1893ae8f-d7e0-4c5f-861d-a482427ce7dc" providerId="ADAL" clId="{4B159C3F-225D-484A-BD49-B9ED77367D54}" dt="2024-02-02T10:48:32.688" v="1099" actId="113"/>
          <ac:spMkLst>
            <pc:docMk/>
            <pc:sldMk cId="1180342922" sldId="386"/>
            <ac:spMk id="2" creationId="{6077F300-61F9-91B3-55A8-116F70779952}"/>
          </ac:spMkLst>
        </pc:spChg>
        <pc:spChg chg="add del">
          <ac:chgData name="Alban VAN LAETHEM" userId="1893ae8f-d7e0-4c5f-861d-a482427ce7dc" providerId="ADAL" clId="{4B159C3F-225D-484A-BD49-B9ED77367D54}" dt="2024-02-02T10:48:28.588" v="1097" actId="22"/>
          <ac:spMkLst>
            <pc:docMk/>
            <pc:sldMk cId="1180342922" sldId="386"/>
            <ac:spMk id="5" creationId="{69F73919-34E5-4DA7-92F5-222013D8EA4D}"/>
          </ac:spMkLst>
        </pc:spChg>
      </pc:sldChg>
      <pc:sldChg chg="delSp modSp add mod setBg delDesignElem">
        <pc:chgData name="Alban VAN LAETHEM" userId="1893ae8f-d7e0-4c5f-861d-a482427ce7dc" providerId="ADAL" clId="{4B159C3F-225D-484A-BD49-B9ED77367D54}" dt="2024-02-02T11:01:02.261" v="1109" actId="14826"/>
        <pc:sldMkLst>
          <pc:docMk/>
          <pc:sldMk cId="3102238949" sldId="387"/>
        </pc:sldMkLst>
        <pc:picChg chg="mod">
          <ac:chgData name="Alban VAN LAETHEM" userId="1893ae8f-d7e0-4c5f-861d-a482427ce7dc" providerId="ADAL" clId="{4B159C3F-225D-484A-BD49-B9ED77367D54}" dt="2024-02-02T11:01:02.261" v="1109" actId="14826"/>
          <ac:picMkLst>
            <pc:docMk/>
            <pc:sldMk cId="3102238949" sldId="387"/>
            <ac:picMk id="5" creationId="{0C118BE3-6275-01D8-6337-E8D6E2765836}"/>
          </ac:picMkLst>
        </pc:picChg>
        <pc:picChg chg="del">
          <ac:chgData name="Alban VAN LAETHEM" userId="1893ae8f-d7e0-4c5f-861d-a482427ce7dc" providerId="ADAL" clId="{4B159C3F-225D-484A-BD49-B9ED77367D54}" dt="2024-02-02T10:50:54.652" v="1106"/>
          <ac:picMkLst>
            <pc:docMk/>
            <pc:sldMk cId="3102238949" sldId="387"/>
            <ac:picMk id="18" creationId="{A26253E7-65E8-4CFA-9503-31AA96B7794A}"/>
          </ac:picMkLst>
        </pc:picChg>
      </pc:sldChg>
    </pc:docChg>
  </pc:docChgLst>
</pc:chgInfo>
</file>

<file path=ppt/comments/modernComment_114_61EE4D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27FD26-3BE2-4350-B8FE-0A9CA4DFE2A6}" authorId="{BDF48152-71E5-598C-1038-F593C23E4E58}" created="2024-02-02T08:35:22.383">
    <pc:sldMkLst xmlns:pc="http://schemas.microsoft.com/office/powerpoint/2013/main/command">
      <pc:docMk/>
      <pc:sldMk cId="1643007304" sldId="276"/>
    </pc:sldMkLst>
    <p188:txBody>
      <a:bodyPr/>
      <a:lstStyle/>
      <a:p>
        <a:r>
          <a:rPr lang="fr-BE"/>
          <a:t>À mettre à jour avec les notation anglophones</a:t>
        </a:r>
      </a:p>
    </p188:txBody>
  </p188:cm>
  <p188:cm id="{2AB3DBCA-6294-4633-9A41-9B1611F95906}" authorId="{BDF48152-71E5-598C-1038-F593C23E4E58}" created="2024-02-03T16:25:23.924">
    <pc:sldMkLst xmlns:pc="http://schemas.microsoft.com/office/powerpoint/2013/main/command">
      <pc:docMk/>
      <pc:sldMk cId="1643007304" sldId="276"/>
    </pc:sldMkLst>
    <p188:txBody>
      <a:bodyPr/>
      <a:lstStyle/>
      <a:p>
        <a:r>
          <a:rPr lang="fr-BE"/>
          <a:t>Modifier la note quand les démonstrations auront été écrite dans le syllabus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A7CE74B-625B-EBAD-D5D4-A322683906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DAADDC4-E307-62B0-2740-575DE85C2E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D03FD-98C8-477F-892C-C1E93367F519}" type="datetimeFigureOut">
              <a:rPr lang="fr-BE" smtClean="0"/>
              <a:t>25-05-24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EF7B77-E90C-F862-C081-D03457A3DC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A2CD8D-2F4A-F3A8-8B24-28D3C08F55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0976A-A695-4C5A-915C-A61E3C17F77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61678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49A1F-F2C4-4859-B943-4278344EAA53}" type="datetimeFigureOut">
              <a:rPr lang="fr-FR" smtClean="0"/>
              <a:t>25/05/2024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905D4-4A36-44FB-86CA-84198BBC4F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660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fr-BE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BE" dirty="0"/>
                  <a:t>Le gain statique est plus souvent noté </a:t>
                </a:r>
                <a:r>
                  <a:rPr lang="fr-FR" sz="1200" b="0" i="0">
                    <a:latin typeface="Cambria Math" panose="02040503050406030204" pitchFamily="18" charset="0"/>
                  </a:rPr>
                  <a:t>G</a:t>
                </a:r>
                <a:r>
                  <a:rPr lang="fr-BE" sz="1200" b="0" i="0">
                    <a:latin typeface="Cambria Math" panose="02040503050406030204" pitchFamily="18" charset="0"/>
                  </a:rPr>
                  <a:t>_</a:t>
                </a:r>
                <a:r>
                  <a:rPr lang="fr-FR" sz="1200" b="0" i="0">
                    <a:latin typeface="Cambria Math" panose="02040503050406030204" pitchFamily="18" charset="0"/>
                  </a:rPr>
                  <a:t>DC</a:t>
                </a:r>
                <a:r>
                  <a:rPr lang="fr-BE" sz="1200" dirty="0">
                    <a:sym typeface="Wingdings" panose="05000000000000000000" pitchFamily="2" charset="2"/>
                  </a:rPr>
                  <a:t> mais</a:t>
                </a:r>
                <a:r>
                  <a:rPr lang="fr-BE" sz="1200" baseline="0" dirty="0">
                    <a:sym typeface="Wingdings" panose="05000000000000000000" pitchFamily="2" charset="2"/>
                  </a:rPr>
                  <a:t> pour éviter les risques de confusion avec le gain en chaîne directe (</a:t>
                </a:r>
                <a:r>
                  <a:rPr lang="fr-FR" sz="1200" b="0" i="0">
                    <a:latin typeface="Cambria Math" panose="02040503050406030204" pitchFamily="18" charset="0"/>
                  </a:rPr>
                  <a:t>G</a:t>
                </a:r>
                <a:r>
                  <a:rPr lang="fr-BE" sz="1200" b="0" i="0">
                    <a:latin typeface="Cambria Math" panose="02040503050406030204" pitchFamily="18" charset="0"/>
                  </a:rPr>
                  <a:t>_</a:t>
                </a:r>
                <a:r>
                  <a:rPr lang="fr-FR" sz="1200" b="0" i="0">
                    <a:latin typeface="Cambria Math" panose="02040503050406030204" pitchFamily="18" charset="0"/>
                  </a:rPr>
                  <a:t>CD</a:t>
                </a:r>
                <a:r>
                  <a:rPr lang="fr-F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nous allons utiliser la notation</a:t>
                </a:r>
                <a:r>
                  <a:rPr lang="fr-BE" sz="1200" i="0">
                    <a:latin typeface="Cambria Math" panose="02040503050406030204" pitchFamily="18" charset="0"/>
                  </a:rPr>
                  <a:t>〖</a:t>
                </a:r>
                <a:r>
                  <a:rPr lang="fr-FR" sz="1200" b="0" i="0">
                    <a:latin typeface="Cambria Math" panose="02040503050406030204" pitchFamily="18" charset="0"/>
                  </a:rPr>
                  <a:t> G</a:t>
                </a:r>
                <a:r>
                  <a:rPr lang="fr-BE" sz="1200" b="0" i="0">
                    <a:latin typeface="Cambria Math" panose="02040503050406030204" pitchFamily="18" charset="0"/>
                  </a:rPr>
                  <a:t>〗_</a:t>
                </a:r>
                <a:r>
                  <a:rPr lang="fr-F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</a:t>
                </a:r>
                <a:r>
                  <a:rPr lang="fr-BE" dirty="0"/>
                  <a:t> à la place.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968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Cf. p.9-11 (= p.309) du livre de K. J. </a:t>
            </a:r>
            <a:r>
              <a:rPr lang="fr-BE" dirty="0" err="1"/>
              <a:t>Astrom</a:t>
            </a:r>
            <a:r>
              <a:rPr lang="fr-BE" dirty="0"/>
              <a:t> &amp; R. M. Murray</a:t>
            </a:r>
          </a:p>
          <a:p>
            <a:endParaRPr lang="fr-BE" dirty="0"/>
          </a:p>
          <a:p>
            <a:pPr algn="l"/>
            <a:r>
              <a:rPr lang="fr-BE" dirty="0"/>
              <a:t>On considère que l’entrée est </a:t>
            </a:r>
            <a:r>
              <a:rPr lang="fr-BE" sz="1800" b="0" i="0" u="none" strike="noStrike" baseline="0" dirty="0">
                <a:latin typeface="CMMI10"/>
              </a:rPr>
              <a:t>u</a:t>
            </a:r>
            <a:r>
              <a:rPr lang="fr-BE" sz="1800" b="0" i="0" u="none" strike="noStrike" baseline="0" dirty="0">
                <a:latin typeface="CMR10"/>
              </a:rPr>
              <a:t>(</a:t>
            </a:r>
            <a:r>
              <a:rPr lang="fr-BE" sz="1800" b="0" i="0" u="none" strike="noStrike" baseline="0" dirty="0">
                <a:latin typeface="CMMI10"/>
              </a:rPr>
              <a:t>t</a:t>
            </a:r>
            <a:r>
              <a:rPr lang="fr-BE" sz="1800" b="0" i="0" u="none" strike="noStrike" baseline="0" dirty="0">
                <a:latin typeface="CMR10"/>
              </a:rPr>
              <a:t>) = </a:t>
            </a:r>
            <a:r>
              <a:rPr lang="fr-BE" sz="1800" b="0" i="0" u="none" strike="noStrike" baseline="0" dirty="0">
                <a:latin typeface="CMMI10"/>
              </a:rPr>
              <a:t>e</a:t>
            </a:r>
            <a:r>
              <a:rPr lang="fr-BE" sz="1800" b="0" i="0" u="none" strike="noStrike" baseline="30000" dirty="0">
                <a:latin typeface="CMMI7"/>
              </a:rPr>
              <a:t>st</a:t>
            </a:r>
            <a:r>
              <a:rPr lang="fr-BE" sz="1800" b="0" i="0" u="none" strike="noStrike" baseline="0" dirty="0">
                <a:latin typeface="CMR10"/>
              </a:rPr>
              <a:t> car cela facilite les calculs avec Laplace en faisant directement apparaître un pôle vu que e</a:t>
            </a:r>
            <a:r>
              <a:rPr lang="fr-BE" sz="1800" b="0" i="0" u="none" strike="noStrike" baseline="30000" dirty="0">
                <a:latin typeface="CMR10"/>
              </a:rPr>
              <a:t>st</a:t>
            </a:r>
            <a:r>
              <a:rPr lang="fr-BE" sz="1800" b="0" i="0" u="none" strike="noStrike" baseline="0" dirty="0">
                <a:latin typeface="CMR10"/>
              </a:rPr>
              <a:t> </a:t>
            </a:r>
            <a:r>
              <a:rPr lang="fr-BE" sz="1800" b="0" i="0" u="none" strike="noStrike" baseline="0" dirty="0">
                <a:latin typeface="CMR10"/>
                <a:sym typeface="Wingdings" panose="05000000000000000000" pitchFamily="2" charset="2"/>
              </a:rPr>
              <a:t></a:t>
            </a:r>
            <a:r>
              <a:rPr lang="fr-BE" sz="1800" b="0" i="0" u="none" strike="noStrike" baseline="0" dirty="0">
                <a:latin typeface="CMR10"/>
              </a:rPr>
              <a:t> 1/(s-t) dans le domaine de Laplace</a:t>
            </a:r>
          </a:p>
          <a:p>
            <a:pPr algn="l"/>
            <a:endParaRPr lang="fr-BE" sz="1800" b="0" i="0" u="none" strike="noStrike" baseline="0" dirty="0">
              <a:latin typeface="CMR10"/>
            </a:endParaRPr>
          </a:p>
          <a:p>
            <a:pPr algn="l"/>
            <a:r>
              <a:rPr lang="fr-BE" sz="1800" b="0" i="0" u="none" strike="noStrike" baseline="0" dirty="0">
                <a:latin typeface="CMR10"/>
              </a:rPr>
              <a:t>Contrairement à la littérature, on va plutôt utiliser </a:t>
            </a:r>
            <a:r>
              <a:rPr lang="el-GR" sz="54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fr-FR" sz="5400" baseline="-250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sz="5400" baseline="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 pour process) plutôt que </a:t>
            </a:r>
            <a:r>
              <a:rPr lang="el-GR" sz="1800" b="0" i="0" u="none" strike="noStrike" baseline="0" dirty="0">
                <a:latin typeface="CMMI10"/>
              </a:rPr>
              <a:t>τ</a:t>
            </a:r>
            <a:r>
              <a:rPr lang="fr-FR" sz="1800" b="0" i="0" u="none" strike="noStrike" baseline="0" dirty="0">
                <a:latin typeface="CMMI10"/>
              </a:rPr>
              <a:t> pour éviter toute confusion avec le </a:t>
            </a:r>
            <a:r>
              <a:rPr lang="el-GR" sz="1800" b="0" i="0" u="none" strike="noStrike" baseline="0" dirty="0">
                <a:latin typeface="CMMI10"/>
              </a:rPr>
              <a:t>τ</a:t>
            </a:r>
            <a:r>
              <a:rPr lang="fr-FR" sz="1800" b="0" i="0" u="none" strike="noStrike" baseline="0" dirty="0">
                <a:latin typeface="CMMI10"/>
              </a:rPr>
              <a:t> d’un système du 1</a:t>
            </a:r>
            <a:r>
              <a:rPr lang="fr-FR" sz="1800" b="0" i="0" u="none" strike="noStrike" baseline="30000" dirty="0">
                <a:latin typeface="CMMI10"/>
              </a:rPr>
              <a:t>er</a:t>
            </a:r>
            <a:r>
              <a:rPr lang="fr-FR" sz="1800" b="0" i="0" u="none" strike="noStrike" baseline="0" dirty="0">
                <a:latin typeface="CMMI10"/>
              </a:rPr>
              <a:t> ordre.</a:t>
            </a:r>
            <a:endParaRPr lang="fr-BE" sz="1800" b="0" i="0" u="none" strike="noStrike" baseline="0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58775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21835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Les démonstrations de ces formules seront disponibles dans le syllabus.</a:t>
            </a:r>
          </a:p>
        </p:txBody>
      </p:sp>
    </p:spTree>
    <p:extLst>
      <p:ext uri="{BB962C8B-B14F-4D97-AF65-F5344CB8AC3E}">
        <p14:creationId xmlns:p14="http://schemas.microsoft.com/office/powerpoint/2010/main" val="2710415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BE" dirty="0"/>
                  <a:t>Cela ne sert à rien de regarder les autres critères si le système n’est pas stable !</a:t>
                </a:r>
              </a:p>
              <a:p>
                <a:endParaRPr lang="fr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fr-BE" dirty="0"/>
                  <a:t>= « </a:t>
                </a:r>
                <a:r>
                  <a:rPr lang="fr-BE" dirty="0" err="1"/>
                  <a:t>Steady</a:t>
                </a:r>
                <a:r>
                  <a:rPr lang="fr-BE" baseline="0" dirty="0"/>
                  <a:t>–state value » = Valeur en régime établi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baseline="0" dirty="0"/>
                  <a:t>= « Peak magnitude » = Amplitude du 1</a:t>
                </a:r>
                <a:r>
                  <a:rPr lang="fr-BE" baseline="30000" dirty="0"/>
                  <a:t>er</a:t>
                </a:r>
                <a:r>
                  <a:rPr lang="fr-BE" baseline="0" dirty="0"/>
                  <a:t> dépassement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BE" dirty="0"/>
                  <a:t> = « Peak time » = Instant du 1</a:t>
                </a:r>
                <a:r>
                  <a:rPr lang="fr-BE" baseline="30000" dirty="0"/>
                  <a:t>er</a:t>
                </a:r>
                <a:r>
                  <a:rPr lang="fr-BE" dirty="0"/>
                  <a:t> dépassement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B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</m:oMath>
                </a14:m>
                <a:r>
                  <a:rPr lang="fr-BE" dirty="0"/>
                  <a:t>= « </a:t>
                </a:r>
                <a:r>
                  <a:rPr lang="fr-BE" dirty="0" err="1"/>
                  <a:t>Absolute</a:t>
                </a:r>
                <a:r>
                  <a:rPr lang="fr-BE" dirty="0"/>
                  <a:t> </a:t>
                </a:r>
                <a:r>
                  <a:rPr lang="fr-BE" dirty="0" err="1"/>
                  <a:t>OverShoot</a:t>
                </a:r>
                <a:r>
                  <a:rPr lang="fr-BE" dirty="0"/>
                  <a:t> » = Dépassement absolu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𝑂𝑆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</m:oMath>
                </a14:m>
                <a:r>
                  <a:rPr lang="fr-BE" dirty="0"/>
                  <a:t>= « Relative </a:t>
                </a:r>
                <a:r>
                  <a:rPr lang="fr-BE" dirty="0" err="1"/>
                  <a:t>OverShoot</a:t>
                </a:r>
                <a:r>
                  <a:rPr lang="fr-BE" dirty="0"/>
                  <a:t> » = Dépassement relatif</a:t>
                </a:r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BE" dirty="0"/>
                  <a:t>Cela ne sert à rien de regarder les autres critères si le système n’est pas stable !</a:t>
                </a:r>
              </a:p>
              <a:p>
                <a:endParaRPr lang="fr-BE" dirty="0"/>
              </a:p>
              <a:p>
                <a:r>
                  <a:rPr lang="fr-FR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𝑦</a:t>
                </a:r>
                <a:r>
                  <a:rPr lang="fr-BE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fr-FR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𝑠𝑠</a:t>
                </a:r>
                <a:r>
                  <a:rPr lang="fr-BE" dirty="0"/>
                  <a:t>= « </a:t>
                </a:r>
                <a:r>
                  <a:rPr lang="fr-BE" dirty="0" err="1"/>
                  <a:t>Steady</a:t>
                </a:r>
                <a:r>
                  <a:rPr lang="fr-BE" baseline="0" dirty="0"/>
                  <a:t>–state value » = Valeur en régime établi</a:t>
                </a:r>
                <a:endParaRPr lang="fr-BE" dirty="0"/>
              </a:p>
              <a:p>
                <a:r>
                  <a:rPr lang="fr-BE" sz="1200" i="0">
                    <a:latin typeface="Cambria Math" panose="02040503050406030204" pitchFamily="18" charset="0"/>
                  </a:rPr>
                  <a:t>〖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𝑂𝑆</a:t>
                </a:r>
                <a:r>
                  <a:rPr lang="fr-BE" sz="1200" b="0" i="0">
                    <a:latin typeface="Cambria Math" panose="02040503050406030204" pitchFamily="18" charset="0"/>
                  </a:rPr>
                  <a:t>〗_</a:t>
                </a:r>
                <a:r>
                  <a:rPr lang="fr-FR" sz="1200" i="0">
                    <a:latin typeface="Cambria Math" panose="02040503050406030204" pitchFamily="18" charset="0"/>
                  </a:rPr>
                  <a:t>𝑎𝑏𝑠</a:t>
                </a:r>
                <a:r>
                  <a:rPr lang="fr-BE" dirty="0"/>
                  <a:t>= « </a:t>
                </a:r>
                <a:r>
                  <a:rPr lang="fr-BE" dirty="0" err="1"/>
                  <a:t>Absolute</a:t>
                </a:r>
                <a:r>
                  <a:rPr lang="fr-BE" dirty="0"/>
                  <a:t> </a:t>
                </a:r>
                <a:r>
                  <a:rPr lang="fr-BE" dirty="0" err="1"/>
                  <a:t>OverShoot</a:t>
                </a:r>
                <a:r>
                  <a:rPr lang="fr-BE" dirty="0"/>
                  <a:t> » = Dépassement absolu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BE" sz="1200" i="0">
                    <a:latin typeface="Cambria Math" panose="02040503050406030204" pitchFamily="18" charset="0"/>
                  </a:rPr>
                  <a:t>〖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𝑂𝑆</a:t>
                </a:r>
                <a:r>
                  <a:rPr lang="fr-BE" sz="1200" b="0" i="0">
                    <a:latin typeface="Cambria Math" panose="02040503050406030204" pitchFamily="18" charset="0"/>
                  </a:rPr>
                  <a:t>〗_</a:t>
                </a:r>
                <a:r>
                  <a:rPr lang="fr-FR" sz="1200" b="0" i="0">
                    <a:latin typeface="Cambria Math" panose="02040503050406030204" pitchFamily="18" charset="0"/>
                  </a:rPr>
                  <a:t>%</a:t>
                </a:r>
                <a:r>
                  <a:rPr lang="fr-BE" dirty="0"/>
                  <a:t>= « Relative </a:t>
                </a:r>
                <a:r>
                  <a:rPr lang="fr-BE" dirty="0" err="1"/>
                  <a:t>OverShoot</a:t>
                </a:r>
                <a:r>
                  <a:rPr lang="fr-BE" dirty="0"/>
                  <a:t> » = Dépassement relatif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69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221958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9989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9322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9415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84726-C474-4958-8683-1CF8A6080ED2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49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1F70A-F249-4EDE-A8ED-88364011ABEE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41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DA2B9-CC66-4849-9CCD-C7C186FC66EB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77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4025-FCDE-472B-9860-170BEBA42BCA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75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E96CC-BC7E-45FD-9A40-202787D9F847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099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B11B-55BF-40A6-8E84-4BCA90234FAE}" type="datetime1">
              <a:rPr lang="fr-FR" smtClean="0"/>
              <a:t>25/05/2024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54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C1F0-3993-4658-B034-13C32A54609F}" type="datetime1">
              <a:rPr lang="fr-FR" smtClean="0"/>
              <a:t>25/05/2024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24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5586-2A08-48E2-B304-2C8FDBC5EBC4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483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56BC-3B8F-498B-9F12-DC79ADD9AE57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624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84726-C474-4958-8683-1CF8A6080ED2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237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9221-F45F-4A30-A0CD-AE44A6B703BB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61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9221-F45F-4A30-A0CD-AE44A6B703BB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989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F240-8C9A-4807-8E6E-C8434F31FD1F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750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8376-97E8-47F1-81D2-E39DA621EF13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820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E166-9D93-420B-90F3-82E195ECB07A}" type="datetime1">
              <a:rPr lang="fr-FR" smtClean="0"/>
              <a:t>25/05/2024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417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E11-251D-4EC9-A2E6-1F7DD32E201D}" type="datetime1">
              <a:rPr lang="fr-FR" smtClean="0"/>
              <a:t>25/05/2024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026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F0EC-AD97-4B96-933A-349796B7D248}" type="datetime1">
              <a:rPr lang="fr-FR" smtClean="0"/>
              <a:t>25/05/2024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916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AB1F-FE86-422A-AD79-AA029C25BE45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6006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3738-C959-482A-A9AC-D921B7602DE9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5529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88536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41603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66927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F240-8C9A-4807-8E6E-C8434F31FD1F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021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81613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25/05/2024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50821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973A-5885-4FFD-ADBE-03391D3E395B}" type="datetime1">
              <a:rPr lang="fr-FR" smtClean="0"/>
              <a:t>25/05/2024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42353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5586-2A08-48E2-B304-2C8FDBC5EBC4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5303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56BC-3B8F-498B-9F12-DC79ADD9AE57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543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8376-97E8-47F1-81D2-E39DA621EF13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10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E166-9D93-420B-90F3-82E195ECB07A}" type="datetime1">
              <a:rPr lang="fr-FR" smtClean="0"/>
              <a:t>25/05/2024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96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E11-251D-4EC9-A2E6-1F7DD32E201D}" type="datetime1">
              <a:rPr lang="fr-FR" smtClean="0"/>
              <a:t>25/05/2024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49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F0EC-AD97-4B96-933A-349796B7D248}" type="datetime1">
              <a:rPr lang="fr-FR" smtClean="0"/>
              <a:t>25/05/2024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59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AB1F-FE86-422A-AD79-AA029C25BE45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3738-C959-482A-A9AC-D921B7602DE9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22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8973A-5885-4FFD-ADBE-03391D3E395B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781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8973A-5885-4FFD-ADBE-03391D3E395B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F9DC344-252F-4267-8C9B-BED6B1042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485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18/10/relationships/comments" Target="../comments/modernComment_114_61EE4D48.xm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46.svg"/><Relationship Id="rId4" Type="http://schemas.openxmlformats.org/officeDocument/2006/relationships/image" Target="../media/image65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0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microsoft.com/office/2007/relationships/hdphoto" Target="../media/hdphoto5.wdp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4.wdp"/><Relationship Id="rId4" Type="http://schemas.openxmlformats.org/officeDocument/2006/relationships/image" Target="../media/image70.png"/><Relationship Id="rId9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80.png"/><Relationship Id="rId7" Type="http://schemas.openxmlformats.org/officeDocument/2006/relationships/image" Target="../media/image98.png"/><Relationship Id="rId12" Type="http://schemas.openxmlformats.org/officeDocument/2006/relationships/image" Target="../media/image20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91.png"/><Relationship Id="rId5" Type="http://schemas.openxmlformats.org/officeDocument/2006/relationships/image" Target="../media/image96.png"/><Relationship Id="rId10" Type="http://schemas.openxmlformats.org/officeDocument/2006/relationships/image" Target="../media/image181.png"/><Relationship Id="rId4" Type="http://schemas.openxmlformats.org/officeDocument/2006/relationships/image" Target="../media/image95.png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60.svg"/><Relationship Id="rId3" Type="http://schemas.openxmlformats.org/officeDocument/2006/relationships/image" Target="../media/image330.png"/><Relationship Id="rId12" Type="http://schemas.openxmlformats.org/officeDocument/2006/relationships/image" Target="../media/image5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5" Type="http://schemas.openxmlformats.org/officeDocument/2006/relationships/image" Target="../media/image100.png"/><Relationship Id="rId10" Type="http://schemas.openxmlformats.org/officeDocument/2006/relationships/image" Target="../media/image401.png"/><Relationship Id="rId4" Type="http://schemas.openxmlformats.org/officeDocument/2006/relationships/image" Target="../media/image340.png"/><Relationship Id="rId9" Type="http://schemas.openxmlformats.org/officeDocument/2006/relationships/image" Target="../media/image391.png"/><Relationship Id="rId14" Type="http://schemas.openxmlformats.org/officeDocument/2006/relationships/image" Target="../media/image4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hyperlink" Target="https://learn-technique.helmo.be/mod/feedback/view.php?id=26555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6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Indicateurs de volume">
            <a:extLst>
              <a:ext uri="{FF2B5EF4-FFF2-40B4-BE49-F238E27FC236}">
                <a16:creationId xmlns:a16="http://schemas.microsoft.com/office/drawing/2014/main" id="{36BFF951-FC81-E362-BBBD-342D3C493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53" b="89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B2B51E-13F3-170C-BE75-F9443AA7B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Régulation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1D348E-C52E-D250-0633-BE49AF7E9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fr-FR" sz="1800" dirty="0"/>
              <a:t>Séance de laboratoire n°2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42B18F0-BCD3-6813-2839-CF633842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9DC344-252F-4267-8C9B-BED6B104220E}" type="slidenum">
              <a:rPr lang="fr-FR" smtClean="0"/>
              <a:pPr>
                <a:spcAft>
                  <a:spcPts val="600"/>
                </a:spcAft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98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9A01B-5973-CE02-F07A-40FBADA7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questions à se poser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30CE15-3E83-C3DD-338B-8177B0A19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358593" cy="4515951"/>
          </a:xfrm>
        </p:spPr>
        <p:txBody>
          <a:bodyPr anchor="ctr">
            <a:normAutofit fontScale="85000" lnSpcReduction="10000"/>
          </a:bodyPr>
          <a:lstStyle/>
          <a:p>
            <a:r>
              <a:rPr lang="fr-BE" sz="2400" dirty="0"/>
              <a:t>La réponse présente-t-elle une valeur asymptotique (</a:t>
            </a:r>
            <a:r>
              <a:rPr lang="fr-BE" sz="2400" dirty="0">
                <a:sym typeface="Wingdings" panose="05000000000000000000" pitchFamily="2" charset="2"/>
              </a:rPr>
              <a:t>= se </a:t>
            </a:r>
            <a:r>
              <a:rPr lang="fr-BE" sz="2400" b="1" dirty="0">
                <a:sym typeface="Wingdings" panose="05000000000000000000" pitchFamily="2" charset="2"/>
              </a:rPr>
              <a:t>stabilise</a:t>
            </a:r>
            <a:r>
              <a:rPr lang="fr-BE" sz="2400" dirty="0">
                <a:sym typeface="Wingdings" panose="05000000000000000000" pitchFamily="2" charset="2"/>
              </a:rPr>
              <a:t> à la fin) ?</a:t>
            </a:r>
          </a:p>
          <a:p>
            <a:pPr marL="36900" indent="0" algn="ctr">
              <a:buNone/>
            </a:pPr>
            <a:r>
              <a:rPr lang="fr-BE" sz="2400" dirty="0">
                <a:sym typeface="Wingdings" panose="05000000000000000000" pitchFamily="2" charset="2"/>
              </a:rPr>
              <a:t>OUI</a:t>
            </a:r>
          </a:p>
          <a:p>
            <a:r>
              <a:rPr lang="fr-BE" sz="2400" dirty="0">
                <a:sym typeface="Wingdings" panose="05000000000000000000" pitchFamily="2" charset="2"/>
              </a:rPr>
              <a:t>La réponse présente-t-elle des </a:t>
            </a:r>
            <a:r>
              <a:rPr lang="fr-BE" sz="2400" b="1" dirty="0">
                <a:sym typeface="Wingdings" panose="05000000000000000000" pitchFamily="2" charset="2"/>
              </a:rPr>
              <a:t>dépassements</a:t>
            </a:r>
            <a:r>
              <a:rPr lang="fr-BE" sz="2400" dirty="0">
                <a:sym typeface="Wingdings" panose="05000000000000000000" pitchFamily="2" charset="2"/>
              </a:rPr>
              <a:t> ?</a:t>
            </a:r>
          </a:p>
          <a:p>
            <a:pPr marL="36900" indent="0" algn="ctr">
              <a:buNone/>
            </a:pPr>
            <a:r>
              <a:rPr lang="fr-BE" sz="2400" dirty="0">
                <a:sym typeface="Wingdings" panose="05000000000000000000" pitchFamily="2" charset="2"/>
              </a:rPr>
              <a:t>NON</a:t>
            </a:r>
          </a:p>
          <a:p>
            <a:r>
              <a:rPr lang="fr-BE" sz="2400" dirty="0">
                <a:sym typeface="Wingdings" panose="05000000000000000000" pitchFamily="2" charset="2"/>
              </a:rPr>
              <a:t>La réponse présente-t-elle un ou plusieurs </a:t>
            </a:r>
            <a:r>
              <a:rPr lang="fr-BE" sz="2400" b="1" dirty="0">
                <a:sym typeface="Wingdings" panose="05000000000000000000" pitchFamily="2" charset="2"/>
              </a:rPr>
              <a:t>points d’inflexion </a:t>
            </a:r>
            <a:r>
              <a:rPr lang="fr-BE" sz="2400" dirty="0">
                <a:sym typeface="Wingdings" panose="05000000000000000000" pitchFamily="2" charset="2"/>
              </a:rPr>
              <a:t>?</a:t>
            </a:r>
          </a:p>
          <a:p>
            <a:pPr marL="36900" indent="0" algn="ctr">
              <a:buNone/>
            </a:pPr>
            <a:r>
              <a:rPr lang="fr-BE" sz="2400" dirty="0">
                <a:sym typeface="Wingdings" panose="05000000000000000000" pitchFamily="2" charset="2"/>
              </a:rPr>
              <a:t>NON</a:t>
            </a:r>
          </a:p>
          <a:p>
            <a:r>
              <a:rPr lang="fr-BE" sz="2400" dirty="0">
                <a:sym typeface="Wingdings" panose="05000000000000000000" pitchFamily="2" charset="2"/>
              </a:rPr>
              <a:t>La </a:t>
            </a:r>
            <a:r>
              <a:rPr lang="fr-BE" sz="2400" b="1" dirty="0">
                <a:sym typeface="Wingdings" panose="05000000000000000000" pitchFamily="2" charset="2"/>
              </a:rPr>
              <a:t>tangente au début </a:t>
            </a:r>
            <a:r>
              <a:rPr lang="fr-BE" sz="2400" dirty="0">
                <a:sym typeface="Wingdings" panose="05000000000000000000" pitchFamily="2" charset="2"/>
              </a:rPr>
              <a:t>de l’échelon est-elle oblique ou horizontale ?</a:t>
            </a:r>
          </a:p>
          <a:p>
            <a:pPr marL="36900" indent="0" algn="ctr">
              <a:buNone/>
            </a:pPr>
            <a:r>
              <a:rPr lang="fr-BE" sz="2400" b="1" u="sng" dirty="0">
                <a:sym typeface="Wingdings" panose="05000000000000000000" pitchFamily="2" charset="2"/>
              </a:rPr>
              <a:t>OBLIQUE</a:t>
            </a:r>
          </a:p>
          <a:p>
            <a:pPr marL="36900" indent="0">
              <a:buNone/>
            </a:pPr>
            <a:r>
              <a:rPr lang="fr-BE" sz="2600" dirty="0">
                <a:sym typeface="Wingdings" panose="05000000000000000000" pitchFamily="2" charset="2"/>
              </a:rPr>
              <a:t> Système du </a:t>
            </a:r>
            <a:r>
              <a:rPr lang="fr-BE" sz="3800" b="1" u="sng" dirty="0">
                <a:sym typeface="Wingdings" panose="05000000000000000000" pitchFamily="2" charset="2"/>
              </a:rPr>
              <a:t>1</a:t>
            </a:r>
            <a:r>
              <a:rPr lang="fr-BE" sz="3800" b="1" u="sng" baseline="30000" dirty="0">
                <a:sym typeface="Wingdings" panose="05000000000000000000" pitchFamily="2" charset="2"/>
              </a:rPr>
              <a:t>er</a:t>
            </a:r>
            <a:r>
              <a:rPr lang="fr-BE" sz="3800" b="1" dirty="0">
                <a:sym typeface="Wingdings" panose="05000000000000000000" pitchFamily="2" charset="2"/>
              </a:rPr>
              <a:t> ordre</a:t>
            </a:r>
            <a:endParaRPr lang="fr-BE" sz="26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5B7818-9D98-57D9-4BA8-410B47EC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810A48-49E9-F46C-60D5-56833F5D3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0" t="49305" r="57701" b="2562"/>
          <a:stretch/>
        </p:blipFill>
        <p:spPr>
          <a:xfrm>
            <a:off x="8272388" y="1732449"/>
            <a:ext cx="3542296" cy="2887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7D2BEB0-091F-3DC4-C100-6A9A8B079468}"/>
                  </a:ext>
                </a:extLst>
              </p:cNvPr>
              <p:cNvSpPr txBox="1"/>
              <p:nvPr/>
            </p:nvSpPr>
            <p:spPr>
              <a:xfrm>
                <a:off x="7902544" y="5027939"/>
                <a:ext cx="3861360" cy="7923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7D2BEB0-091F-3DC4-C100-6A9A8B079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44" y="5027939"/>
                <a:ext cx="3861360" cy="7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6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A151A8-4E20-CC97-6ACA-1CCD1976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749F52-F3D1-6A67-32DD-6933E05B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92" y="332963"/>
            <a:ext cx="10074668" cy="6192073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70E60B6-6FFB-7566-37E0-D308F9337519}"/>
              </a:ext>
            </a:extLst>
          </p:cNvPr>
          <p:cNvSpPr/>
          <p:nvPr/>
        </p:nvSpPr>
        <p:spPr>
          <a:xfrm>
            <a:off x="2413000" y="1485900"/>
            <a:ext cx="546100" cy="4826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83CC077-5AC6-25F4-97F0-B75059425970}"/>
              </a:ext>
            </a:extLst>
          </p:cNvPr>
          <p:cNvSpPr/>
          <p:nvPr/>
        </p:nvSpPr>
        <p:spPr>
          <a:xfrm>
            <a:off x="3943350" y="5803900"/>
            <a:ext cx="514349" cy="36512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E8CB039-D0FF-F996-BBFA-E3AD8C4C7F1C}"/>
              </a:ext>
            </a:extLst>
          </p:cNvPr>
          <p:cNvCxnSpPr>
            <a:cxnSpLocks/>
          </p:cNvCxnSpPr>
          <p:nvPr/>
        </p:nvCxnSpPr>
        <p:spPr>
          <a:xfrm>
            <a:off x="3169920" y="3202940"/>
            <a:ext cx="1075690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46EB23F-E615-86CE-DC71-E0ADB03CB35A}"/>
              </a:ext>
            </a:extLst>
          </p:cNvPr>
          <p:cNvCxnSpPr>
            <a:cxnSpLocks/>
          </p:cNvCxnSpPr>
          <p:nvPr/>
        </p:nvCxnSpPr>
        <p:spPr>
          <a:xfrm>
            <a:off x="4245610" y="3202940"/>
            <a:ext cx="0" cy="254254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C4291F67-7CE9-FE3D-9E7A-D3B2D89F45D6}"/>
              </a:ext>
            </a:extLst>
          </p:cNvPr>
          <p:cNvSpPr/>
          <p:nvPr/>
        </p:nvSpPr>
        <p:spPr>
          <a:xfrm>
            <a:off x="4193380" y="3167066"/>
            <a:ext cx="104459" cy="942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821B0B6B-863F-369E-B072-C2D8F5779ECD}"/>
              </a:ext>
            </a:extLst>
          </p:cNvPr>
          <p:cNvSpPr/>
          <p:nvPr/>
        </p:nvSpPr>
        <p:spPr>
          <a:xfrm>
            <a:off x="9594849" y="1754984"/>
            <a:ext cx="104459" cy="9428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D87A2416-79B0-C054-983E-27083180C642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3169920" y="1802126"/>
            <a:ext cx="642492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6C0FE960-ECD4-D043-AFE6-2C2862627EE1}"/>
              </a:ext>
            </a:extLst>
          </p:cNvPr>
          <p:cNvSpPr/>
          <p:nvPr/>
        </p:nvSpPr>
        <p:spPr>
          <a:xfrm>
            <a:off x="2655570" y="2896227"/>
            <a:ext cx="514349" cy="36512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0061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  <p:bldP spid="23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dirty="0"/>
              <a:t>Mise en commun des observations/réponses</a:t>
            </a:r>
            <a:br>
              <a:rPr lang="fr-BE" sz="3700" dirty="0"/>
            </a:br>
            <a:br>
              <a:rPr lang="fr-BE" sz="3700" dirty="0"/>
            </a:br>
            <a:r>
              <a:rPr lang="fr-BE" sz="4000" dirty="0"/>
              <a:t>Identification graphique d’un système du </a:t>
            </a:r>
            <a:r>
              <a:rPr lang="fr-BE" sz="4000" b="1" u="sng" dirty="0"/>
              <a:t>1</a:t>
            </a:r>
            <a:r>
              <a:rPr lang="fr-BE" sz="4000" b="1" u="sng" baseline="30000" dirty="0"/>
              <a:t>er</a:t>
            </a:r>
            <a:r>
              <a:rPr lang="fr-BE" sz="4000" dirty="0"/>
              <a:t> ordre</a:t>
            </a:r>
            <a:endParaRPr lang="fr-BE" sz="3700" dirty="0"/>
          </a:p>
        </p:txBody>
      </p:sp>
      <p:pic>
        <p:nvPicPr>
          <p:cNvPr id="27" name="Graphic 7" descr="Chat Bubble">
            <a:extLst>
              <a:ext uri="{FF2B5EF4-FFF2-40B4-BE49-F238E27FC236}">
                <a16:creationId xmlns:a16="http://schemas.microsoft.com/office/drawing/2014/main" id="{5B8133E7-A757-40F0-D3F1-83AEB9DD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6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AD80E4-3D98-B4ED-0629-B68F83B6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75539DB-0B8E-6D3F-CCD8-0881C966C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8" y="427396"/>
            <a:ext cx="9899103" cy="4758402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D90FC39B-F5B0-A2E0-DD07-C49C2934DD2D}"/>
              </a:ext>
            </a:extLst>
          </p:cNvPr>
          <p:cNvSpPr/>
          <p:nvPr/>
        </p:nvSpPr>
        <p:spPr>
          <a:xfrm>
            <a:off x="10292006" y="1451868"/>
            <a:ext cx="104459" cy="9428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20DB51F-1D6B-936D-BBC9-AF6FF9F69F37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89675" y="1499010"/>
            <a:ext cx="850233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DADCADE-F7BC-6B88-049B-CD3A2CF65A93}"/>
              </a:ext>
            </a:extLst>
          </p:cNvPr>
          <p:cNvSpPr txBox="1"/>
          <p:nvPr/>
        </p:nvSpPr>
        <p:spPr>
          <a:xfrm>
            <a:off x="1332443" y="1237400"/>
            <a:ext cx="43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>
                <a:solidFill>
                  <a:schemeClr val="accent1"/>
                </a:solidFill>
              </a:rPr>
              <a:t>5</a:t>
            </a:r>
            <a:endParaRPr lang="fr-BE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8BD8AF8-BE30-C80E-894A-2AD3E43B4B0C}"/>
                  </a:ext>
                </a:extLst>
              </p:cNvPr>
              <p:cNvSpPr txBox="1"/>
              <p:nvPr/>
            </p:nvSpPr>
            <p:spPr>
              <a:xfrm>
                <a:off x="4651493" y="5232940"/>
                <a:ext cx="2778693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b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K = 5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fr-BE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8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0.63=</m:t>
                      </m:r>
                      <m:r>
                        <a:rPr lang="fr-FR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3.15</m:t>
                      </m:r>
                    </m:oMath>
                  </m:oMathPara>
                </a14:m>
                <a:endParaRPr lang="fr-FR" sz="2800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l-GR" sz="28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</a:t>
                </a:r>
                <a:r>
                  <a:rPr lang="fr-FR" sz="28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l-GR" sz="36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fr-FR" sz="28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</a:t>
                </a:r>
                <a:endParaRPr lang="fr-BE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8BD8AF8-BE30-C80E-894A-2AD3E43B4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93" y="5232940"/>
                <a:ext cx="2778693" cy="1508105"/>
              </a:xfrm>
              <a:prstGeom prst="rect">
                <a:avLst/>
              </a:prstGeom>
              <a:blipFill>
                <a:blip r:embed="rId3"/>
                <a:stretch>
                  <a:fillRect t="-4032" b="-1371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025AA2F-F30D-3FA0-99B0-4BB720273CCF}"/>
                  </a:ext>
                </a:extLst>
              </p:cNvPr>
              <p:cNvSpPr txBox="1"/>
              <p:nvPr/>
            </p:nvSpPr>
            <p:spPr>
              <a:xfrm>
                <a:off x="1026203" y="2146932"/>
                <a:ext cx="7382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3.15</m:t>
                      </m:r>
                    </m:oMath>
                  </m:oMathPara>
                </a14:m>
                <a:endParaRPr lang="fr-BE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025AA2F-F30D-3FA0-99B0-4BB72027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03" y="2146932"/>
                <a:ext cx="73828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C7BA2F5-6C5A-2342-45C8-61EF280F7F8B}"/>
              </a:ext>
            </a:extLst>
          </p:cNvPr>
          <p:cNvCxnSpPr>
            <a:cxnSpLocks/>
          </p:cNvCxnSpPr>
          <p:nvPr/>
        </p:nvCxnSpPr>
        <p:spPr>
          <a:xfrm>
            <a:off x="1789675" y="2444416"/>
            <a:ext cx="131070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59E38F0-7CCF-A497-E0D0-3AD21C3A85B6}"/>
              </a:ext>
            </a:extLst>
          </p:cNvPr>
          <p:cNvSpPr/>
          <p:nvPr/>
        </p:nvSpPr>
        <p:spPr>
          <a:xfrm>
            <a:off x="3048153" y="2408542"/>
            <a:ext cx="104459" cy="9428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0A2DED6-D972-81A2-7B70-9DA169722B48}"/>
              </a:ext>
            </a:extLst>
          </p:cNvPr>
          <p:cNvSpPr txBox="1"/>
          <p:nvPr/>
        </p:nvSpPr>
        <p:spPr>
          <a:xfrm>
            <a:off x="2942339" y="4319116"/>
            <a:ext cx="3160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r-BE" sz="2800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1A7673A-4993-0274-A4F1-42D4512B65FE}"/>
              </a:ext>
            </a:extLst>
          </p:cNvPr>
          <p:cNvSpPr/>
          <p:nvPr/>
        </p:nvSpPr>
        <p:spPr>
          <a:xfrm>
            <a:off x="1227983" y="1257710"/>
            <a:ext cx="501569" cy="52322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3535958-C2F0-F006-0023-A4EA6FB1AA83}"/>
              </a:ext>
            </a:extLst>
          </p:cNvPr>
          <p:cNvSpPr/>
          <p:nvPr/>
        </p:nvSpPr>
        <p:spPr>
          <a:xfrm>
            <a:off x="2843206" y="4377525"/>
            <a:ext cx="514349" cy="46481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05098B2-C782-0B1A-A726-2F8AFB117DFE}"/>
              </a:ext>
            </a:extLst>
          </p:cNvPr>
          <p:cNvCxnSpPr>
            <a:cxnSpLocks/>
          </p:cNvCxnSpPr>
          <p:nvPr/>
        </p:nvCxnSpPr>
        <p:spPr>
          <a:xfrm flipV="1">
            <a:off x="1789675" y="2920494"/>
            <a:ext cx="723549" cy="13627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87048342-4137-44A3-89BC-91A415BC16EF}"/>
              </a:ext>
            </a:extLst>
          </p:cNvPr>
          <p:cNvSpPr txBox="1"/>
          <p:nvPr/>
        </p:nvSpPr>
        <p:spPr>
          <a:xfrm>
            <a:off x="967272" y="2608091"/>
            <a:ext cx="1545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BE" sz="2800" b="1" dirty="0">
                <a:solidFill>
                  <a:srgbClr val="FF0000"/>
                </a:solidFill>
              </a:rPr>
              <a:t>1</a:t>
            </a:r>
            <a:r>
              <a:rPr lang="fr-BE" sz="2800" baseline="30000" dirty="0">
                <a:solidFill>
                  <a:srgbClr val="FF0000"/>
                </a:solidFill>
              </a:rPr>
              <a:t>er</a:t>
            </a:r>
            <a:r>
              <a:rPr lang="fr-BE" sz="2800" dirty="0">
                <a:solidFill>
                  <a:srgbClr val="FF0000"/>
                </a:solidFill>
              </a:rPr>
              <a:t> ordre</a:t>
            </a:r>
            <a:endParaRPr lang="fr-BE" sz="3600" dirty="0">
              <a:solidFill>
                <a:srgbClr val="FF0000"/>
              </a:solidFill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5362CCE-E2DA-FA15-E319-A082079B94C5}"/>
              </a:ext>
            </a:extLst>
          </p:cNvPr>
          <p:cNvCxnSpPr>
            <a:cxnSpLocks/>
          </p:cNvCxnSpPr>
          <p:nvPr/>
        </p:nvCxnSpPr>
        <p:spPr>
          <a:xfrm>
            <a:off x="3100383" y="2444416"/>
            <a:ext cx="0" cy="1838826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7" grpId="0"/>
      <p:bldP spid="20" grpId="0" animBg="1"/>
      <p:bldP spid="25" grpId="0"/>
      <p:bldP spid="26" grpId="0" animBg="1"/>
      <p:bldP spid="27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dirty="0"/>
              <a:t>Rappels</a:t>
            </a:r>
            <a:br>
              <a:rPr lang="fr-BE" sz="3700" dirty="0"/>
            </a:br>
            <a:br>
              <a:rPr lang="fr-BE" sz="3700" dirty="0"/>
            </a:br>
            <a:r>
              <a:rPr lang="fr-BE" sz="4000" dirty="0"/>
              <a:t>Impact des </a:t>
            </a:r>
            <a:r>
              <a:rPr lang="fr-BE" sz="4000" b="1" dirty="0"/>
              <a:t>paramètres</a:t>
            </a:r>
            <a:r>
              <a:rPr lang="fr-BE" sz="4000" dirty="0"/>
              <a:t> d’un système du </a:t>
            </a:r>
            <a:r>
              <a:rPr lang="fr-BE" sz="4000" b="1" u="sng" dirty="0"/>
              <a:t>2</a:t>
            </a:r>
            <a:r>
              <a:rPr lang="fr-BE" sz="4000" b="1" u="sng" baseline="30000" dirty="0"/>
              <a:t>nd</a:t>
            </a:r>
            <a:r>
              <a:rPr lang="fr-BE" sz="4000" dirty="0"/>
              <a:t> ordre</a:t>
            </a:r>
            <a:endParaRPr lang="fr-BE" sz="3700" dirty="0"/>
          </a:p>
        </p:txBody>
      </p:sp>
      <p:pic>
        <p:nvPicPr>
          <p:cNvPr id="27" name="Graphic 7">
            <a:extLst>
              <a:ext uri="{FF2B5EF4-FFF2-40B4-BE49-F238E27FC236}">
                <a16:creationId xmlns:a16="http://schemas.microsoft.com/office/drawing/2014/main" id="{5B8133E7-A757-40F0-D3F1-83AEB9DD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6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B4AB89E-700E-D50F-57EB-163499BEF817}"/>
                  </a:ext>
                </a:extLst>
              </p:cNvPr>
              <p:cNvSpPr txBox="1"/>
              <p:nvPr/>
            </p:nvSpPr>
            <p:spPr>
              <a:xfrm>
                <a:off x="655436" y="2678421"/>
                <a:ext cx="2939924" cy="21039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fr-BE" sz="2800" b="1" dirty="0"/>
                  <a:t>K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fr-BE" sz="28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B4AB89E-700E-D50F-57EB-163499BEF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78421"/>
                <a:ext cx="2939924" cy="2103974"/>
              </a:xfrm>
              <a:prstGeom prst="rect">
                <a:avLst/>
              </a:prstGeom>
              <a:blipFill>
                <a:blip r:embed="rId2"/>
                <a:stretch>
                  <a:fillRect l="-3320" t="-231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34F0C775-F3BA-6C72-0547-F2357780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de K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5D62C9-00E0-5C22-640E-1860406C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5360" y="1751662"/>
            <a:ext cx="7484631" cy="39600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0FEBE-2C89-66BA-71A0-7F96624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750AF3C-05AA-72D4-A6DD-5C1BF85699B2}"/>
                  </a:ext>
                </a:extLst>
              </p:cNvPr>
              <p:cNvSpPr txBox="1"/>
              <p:nvPr/>
            </p:nvSpPr>
            <p:spPr>
              <a:xfrm>
                <a:off x="655436" y="2648898"/>
                <a:ext cx="2939924" cy="216552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fr-BE" sz="2800" b="1" dirty="0"/>
                  <a:t>K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 = cst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cst</m:t>
                    </m:r>
                  </m:oMath>
                </a14:m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400" dirty="0"/>
                  <a:t> = cst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fr-BE" sz="2400" dirty="0"/>
                  <a:t>= K</a:t>
                </a:r>
                <a:r>
                  <a:rPr lang="fr-BE" sz="2400" dirty="0">
                    <a:sym typeface="Wingdings" panose="05000000000000000000" pitchFamily="2" charset="2"/>
                  </a:rPr>
                  <a:t> 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750AF3C-05AA-72D4-A6DD-5C1BF8569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48898"/>
                <a:ext cx="2939924" cy="2165529"/>
              </a:xfrm>
              <a:prstGeom prst="rect">
                <a:avLst/>
              </a:prstGeom>
              <a:blipFill>
                <a:blip r:embed="rId4"/>
                <a:stretch>
                  <a:fillRect l="-3320" t="-1127" b="-591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7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D378FA8-E075-EE42-43D4-939755AFF110}"/>
                  </a:ext>
                </a:extLst>
              </p:cNvPr>
              <p:cNvSpPr txBox="1"/>
              <p:nvPr/>
            </p:nvSpPr>
            <p:spPr>
              <a:xfrm>
                <a:off x="655436" y="2678421"/>
                <a:ext cx="2939924" cy="21723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b="1">
                            <a:latin typeface="Cambria Math" panose="02040503050406030204" pitchFamily="18" charset="0"/>
                          </a:rPr>
                          <m:t>𝛚</m:t>
                        </m:r>
                      </m:e>
                      <m:sub>
                        <m:r>
                          <a:rPr lang="fr-FR" sz="2800" b="1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endParaRPr lang="fr-FR" sz="28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800" dirty="0"/>
                  <a:t>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D378FA8-E075-EE42-43D4-939755AFF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78421"/>
                <a:ext cx="2939924" cy="2172390"/>
              </a:xfrm>
              <a:prstGeom prst="rect">
                <a:avLst/>
              </a:prstGeom>
              <a:blipFill>
                <a:blip r:embed="rId2"/>
                <a:stretch>
                  <a:fillRect l="-3320" t="-2241" b="-504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7949F60-5EA8-0BCF-FCAD-8066310F4D8E}"/>
                  </a:ext>
                </a:extLst>
              </p:cNvPr>
              <p:cNvSpPr txBox="1"/>
              <p:nvPr/>
            </p:nvSpPr>
            <p:spPr>
              <a:xfrm>
                <a:off x="655436" y="2665597"/>
                <a:ext cx="2939924" cy="218521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b="1">
                            <a:latin typeface="Cambria Math" panose="02040503050406030204" pitchFamily="18" charset="0"/>
                          </a:rPr>
                          <m:t>𝛚</m:t>
                        </m:r>
                      </m:e>
                      <m:sub>
                        <m:r>
                          <a:rPr lang="fr-FR" sz="2800" b="1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 = cst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2800" dirty="0">
                    <a:cs typeface="Times New Roman" panose="02020603050405020304" pitchFamily="18" charset="0"/>
                  </a:rPr>
                  <a:t> </a:t>
                </a:r>
                <a:r>
                  <a:rPr lang="fr-BE" sz="2800" dirty="0">
                    <a:latin typeface="Abadi" panose="020B0604020104020204" pitchFamily="34" charset="0"/>
                    <a:cs typeface="Arial" panose="020B0604020202020204" pitchFamily="34" charset="0"/>
                  </a:rPr>
                  <a:t>↓</a:t>
                </a:r>
                <a:endParaRPr lang="fr-FR" sz="28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m:rPr>
                        <m:nor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BE" sz="2800" dirty="0">
                    <a:latin typeface="Abadi" panose="020B0604020104020204" pitchFamily="34" charset="0"/>
                    <a:cs typeface="Arial" panose="020B0604020202020204" pitchFamily="34" charset="0"/>
                  </a:rPr>
                  <a:t>↓ </a:t>
                </a:r>
                <a:endParaRPr lang="fr-BE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fr-BE" sz="2400" dirty="0"/>
                  <a:t> = K</a:t>
                </a:r>
                <a:r>
                  <a:rPr lang="fr-BE" sz="2400" dirty="0">
                    <a:sym typeface="Wingdings" panose="05000000000000000000" pitchFamily="2" charset="2"/>
                  </a:rPr>
                  <a:t> = cst</a:t>
                </a:r>
                <a:endParaRPr lang="fr-BE" sz="2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7949F60-5EA8-0BCF-FCAD-8066310F4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65597"/>
                <a:ext cx="2939924" cy="2185214"/>
              </a:xfrm>
              <a:prstGeom prst="rect">
                <a:avLst/>
              </a:prstGeom>
              <a:blipFill>
                <a:blip r:embed="rId3"/>
                <a:stretch>
                  <a:fillRect l="-3320" t="-1950" b="-557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5D62C9-00E0-5C22-640E-1860406C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5360" y="1751662"/>
            <a:ext cx="7484631" cy="39600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0FEBE-2C89-66BA-71A0-7F96624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re 1">
                <a:extLst>
                  <a:ext uri="{FF2B5EF4-FFF2-40B4-BE49-F238E27FC236}">
                    <a16:creationId xmlns:a16="http://schemas.microsoft.com/office/drawing/2014/main" id="{D0935B5F-DB5F-186D-1EF6-B67A80D5AC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3795" y="609600"/>
                <a:ext cx="10353762" cy="970450"/>
              </a:xfrm>
            </p:spPr>
            <p:txBody>
              <a:bodyPr>
                <a:normAutofit/>
              </a:bodyPr>
              <a:lstStyle/>
              <a:p>
                <a:r>
                  <a:rPr lang="fr-BE" dirty="0"/>
                  <a:t>Impact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BE" dirty="0"/>
                  <a:t> </a:t>
                </a:r>
              </a:p>
            </p:txBody>
          </p:sp>
        </mc:Choice>
        <mc:Fallback xmlns="">
          <p:sp>
            <p:nvSpPr>
              <p:cNvPr id="11" name="Titre 1">
                <a:extLst>
                  <a:ext uri="{FF2B5EF4-FFF2-40B4-BE49-F238E27FC236}">
                    <a16:creationId xmlns:a16="http://schemas.microsoft.com/office/drawing/2014/main" id="{D0935B5F-DB5F-186D-1EF6-B67A80D5A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3795" y="609600"/>
                <a:ext cx="10353762" cy="970450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8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DCB7EB8-6E35-221D-67B8-1ADDA26A2AAC}"/>
                  </a:ext>
                </a:extLst>
              </p:cNvPr>
              <p:cNvSpPr txBox="1"/>
              <p:nvPr/>
            </p:nvSpPr>
            <p:spPr>
              <a:xfrm>
                <a:off x="655436" y="2673550"/>
                <a:ext cx="2939924" cy="203247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14:m>
                  <m:oMath xmlns:m="http://schemas.openxmlformats.org/officeDocument/2006/math">
                    <m:r>
                      <a:rPr lang="el-GR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𝛇</m:t>
                    </m:r>
                  </m:oMath>
                </a14:m>
                <a:r>
                  <a:rPr lang="fr-BE" sz="2400" dirty="0"/>
                  <a:t>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2400" b="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DCB7EB8-6E35-221D-67B8-1ADDA26A2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73550"/>
                <a:ext cx="2939924" cy="2032479"/>
              </a:xfrm>
              <a:prstGeom prst="rect">
                <a:avLst/>
              </a:prstGeom>
              <a:blipFill>
                <a:blip r:embed="rId2"/>
                <a:stretch>
                  <a:fillRect l="-3320" b="-540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5D62C9-00E0-5C22-640E-1860406C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0" y="1751662"/>
            <a:ext cx="6812791" cy="39600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0FEBE-2C89-66BA-71A0-7F96624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17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/>
              <p:nvPr/>
            </p:nvSpPr>
            <p:spPr>
              <a:xfrm>
                <a:off x="655436" y="2663610"/>
                <a:ext cx="3611764" cy="204241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14:m>
                  <m:oMath xmlns:m="http://schemas.openxmlformats.org/officeDocument/2006/math">
                    <m:r>
                      <a:rPr lang="el-GR" sz="2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𝛇</m:t>
                    </m:r>
                  </m:oMath>
                </a14:m>
                <a:r>
                  <a:rPr lang="fr-BE" sz="2400" dirty="0"/>
                  <a:t>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</a:t>
                </a:r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2400" b="0" dirty="0"/>
                  <a:t>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 jusqu’à 0.7 puis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r>
                  <a:rPr lang="fr-BE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fr-BE" sz="2400" dirty="0"/>
                  <a:t> = K</a:t>
                </a:r>
                <a:r>
                  <a:rPr lang="fr-BE" sz="2400" dirty="0">
                    <a:sym typeface="Wingdings" panose="05000000000000000000" pitchFamily="2" charset="2"/>
                  </a:rPr>
                  <a:t> = cst</a:t>
                </a:r>
                <a:endParaRPr lang="fr-BE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63610"/>
                <a:ext cx="3611764" cy="2042419"/>
              </a:xfrm>
              <a:prstGeom prst="rect">
                <a:avLst/>
              </a:prstGeom>
              <a:blipFill>
                <a:blip r:embed="rId4"/>
                <a:stretch>
                  <a:fillRect l="-2703" b="-597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re 1">
                <a:extLst>
                  <a:ext uri="{FF2B5EF4-FFF2-40B4-BE49-F238E27FC236}">
                    <a16:creationId xmlns:a16="http://schemas.microsoft.com/office/drawing/2014/main" id="{D0935B5F-DB5F-186D-1EF6-B67A80D5AC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3795" y="609600"/>
                <a:ext cx="10353762" cy="970450"/>
              </a:xfrm>
            </p:spPr>
            <p:txBody>
              <a:bodyPr>
                <a:normAutofit/>
              </a:bodyPr>
              <a:lstStyle/>
              <a:p>
                <a:r>
                  <a:rPr lang="fr-BE" dirty="0"/>
                  <a:t>Impact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ζ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11" name="Titre 1">
                <a:extLst>
                  <a:ext uri="{FF2B5EF4-FFF2-40B4-BE49-F238E27FC236}">
                    <a16:creationId xmlns:a16="http://schemas.microsoft.com/office/drawing/2014/main" id="{D0935B5F-DB5F-186D-1EF6-B67A80D5A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3795" y="609600"/>
                <a:ext cx="10353762" cy="970450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49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71AA3FC-E192-2783-20BF-707B05A9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6980" y="6267450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18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ED9216-090F-2E37-4417-7232FEE98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211" y="2497180"/>
            <a:ext cx="3981655" cy="9080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5C11F7-80FB-0A08-29EE-51CACF2F9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211" y="3632857"/>
            <a:ext cx="2889398" cy="8255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4B2EAC-C880-9989-4B66-95E3363DF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211" y="4685979"/>
            <a:ext cx="2984653" cy="10668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364059B-A60F-A85C-3EAB-9582D7CF4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211" y="1172142"/>
            <a:ext cx="3663495" cy="109745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BDF6A15-33D8-02AE-632F-234D16974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94" y="1172142"/>
            <a:ext cx="5909290" cy="45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073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dirty="0"/>
              <a:t>Découverte de nouveaux outils</a:t>
            </a:r>
            <a:br>
              <a:rPr lang="fr-BE" sz="3700" dirty="0"/>
            </a:br>
            <a:br>
              <a:rPr lang="fr-BE" sz="3700" dirty="0"/>
            </a:br>
            <a:r>
              <a:rPr lang="fr-BE" sz="3700" dirty="0"/>
              <a:t>Les abaques</a:t>
            </a:r>
          </a:p>
        </p:txBody>
      </p:sp>
      <p:pic>
        <p:nvPicPr>
          <p:cNvPr id="27" name="Graphic 7">
            <a:extLst>
              <a:ext uri="{FF2B5EF4-FFF2-40B4-BE49-F238E27FC236}">
                <a16:creationId xmlns:a16="http://schemas.microsoft.com/office/drawing/2014/main" id="{5B8133E7-A757-40F0-D3F1-83AEB9DD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89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BC301-36AF-0FEA-D60B-D7C5D5481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 sur le gain statique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31CE6A-7651-E282-FB7E-07C62497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6FD1ABB-1AB9-AEA7-6B80-A61D51E03906}"/>
                  </a:ext>
                </a:extLst>
              </p:cNvPr>
              <p:cNvSpPr txBox="1"/>
              <p:nvPr/>
            </p:nvSpPr>
            <p:spPr>
              <a:xfrm>
                <a:off x="913795" y="1786111"/>
                <a:ext cx="10353761" cy="4249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Que représente le gain statique ?</a:t>
                </a:r>
              </a:p>
              <a:p>
                <a:pPr marL="450000" lvl="1" indent="0">
                  <a:buNone/>
                </a:pPr>
                <a:r>
                  <a:rPr lang="fr-BE" sz="1800" dirty="0"/>
                  <a:t>		</a:t>
                </a:r>
                <a:r>
                  <a:rPr lang="fr-BE" dirty="0"/>
                  <a:t>Gain en régime établi</a:t>
                </a:r>
              </a:p>
              <a:p>
                <a:pPr marL="450000" lvl="1" indent="0">
                  <a:buNone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Quelle est son unité (dans le cas du moteur) ?</a:t>
                </a:r>
              </a:p>
              <a:p>
                <a:pPr marL="450000" lvl="1" indent="0">
                  <a:buNone/>
                </a:pPr>
                <a:r>
                  <a:rPr lang="fr-BE" sz="1800" dirty="0"/>
                  <a:t>		</a:t>
                </a:r>
                <a:r>
                  <a:rPr lang="fr-BE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Que se passe-t-il si le moteur tourne à vitesse nominale et que l’on augmente la tension de 1 V ?</a:t>
                </a:r>
              </a:p>
              <a:p>
                <a:pPr marL="450000" lvl="1" indent="0">
                  <a:buNone/>
                </a:pPr>
                <a:r>
                  <a:rPr lang="fr-BE" sz="1800" dirty="0">
                    <a:cs typeface="Calibri" panose="020F0502020204030204" pitchFamily="34" charset="0"/>
                  </a:rPr>
                  <a:t>		</a:t>
                </a:r>
                <a:r>
                  <a:rPr lang="fr-BE" sz="2000" dirty="0">
                    <a:cs typeface="Calibri" panose="020F0502020204030204" pitchFamily="34" charset="0"/>
                  </a:rPr>
                  <a:t>ω augmente de 30,39 rad/s vu que</a:t>
                </a:r>
                <a:endParaRPr lang="fr-BE" sz="2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450000" lvl="1" indent="0">
                  <a:buNone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Comment doit varier la tension d’entrée pour faire passer la vitesse du moteur de 5000 tours/min à 6000 tours/min ?</a:t>
                </a:r>
              </a:p>
              <a:p>
                <a:pPr marL="450000" lvl="1" indent="0">
                  <a:buNone/>
                </a:pPr>
                <a:r>
                  <a:rPr lang="fr-BE" sz="1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fr-BE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BE" sz="2000" b="0" i="0" smtClean="0">
                        <a:latin typeface="Cambria Math" panose="02040503050406030204" pitchFamily="18" charset="0"/>
                      </a:rPr>
                      <m:t>=5000</m:t>
                    </m:r>
                    <m:f>
                      <m:fPr>
                        <m:ctrlPr>
                          <a:rPr lang="fr-BE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fr-BE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fr-BE" sz="2000" b="0" i="0" smtClean="0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fr-BE" sz="2000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fr-B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BE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fr-BE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BE" sz="2000" b="0" i="0" smtClean="0">
                        <a:latin typeface="Cambria Math" panose="02040503050406030204" pitchFamily="18" charset="0"/>
                      </a:rPr>
                      <m:t>=6000</m:t>
                    </m:r>
                    <m:f>
                      <m:fPr>
                        <m:ctrlPr>
                          <a:rPr lang="fr-BE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fr-BE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fr-BE" sz="2000" b="0" i="0" smtClean="0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</m:oMath>
                </a14:m>
                <a:r>
                  <a:rPr lang="fr-BE" sz="2000" dirty="0"/>
                  <a:t>	</a:t>
                </a:r>
              </a:p>
              <a:p>
                <a:pPr marL="450000" lvl="1" indent="0">
                  <a:buNone/>
                </a:pPr>
                <a:r>
                  <a:rPr lang="fr-BE" sz="20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fr-BE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fr-B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fr-B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B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fr-BE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BE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den>
                    </m:f>
                    <m:r>
                      <a:rPr lang="fr-B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BE" sz="2000" dirty="0"/>
                  <a:t> </a:t>
                </a:r>
                <a14:m>
                  <m:oMath xmlns:m="http://schemas.openxmlformats.org/officeDocument/2006/math">
                    <m:r>
                      <a:rPr lang="fr-BE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fr-B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fr-B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B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B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B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fr-B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BE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B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B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fr-BE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fr-BE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0.39</m:t>
                        </m:r>
                      </m:den>
                    </m:f>
                    <m:r>
                      <a:rPr lang="fr-B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≈3.</m:t>
                    </m:r>
                    <m:r>
                      <a:rPr lang="fr-F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46</m:t>
                    </m:r>
                    <m:r>
                      <a:rPr lang="fr-B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B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endParaRPr lang="fr-BE" sz="2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6FD1ABB-1AB9-AEA7-6B80-A61D51E03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786111"/>
                <a:ext cx="10353761" cy="4249690"/>
              </a:xfrm>
              <a:prstGeom prst="rect">
                <a:avLst/>
              </a:prstGeom>
              <a:blipFill>
                <a:blip r:embed="rId2"/>
                <a:stretch>
                  <a:fillRect l="-412" t="-86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e 23">
            <a:extLst>
              <a:ext uri="{FF2B5EF4-FFF2-40B4-BE49-F238E27FC236}">
                <a16:creationId xmlns:a16="http://schemas.microsoft.com/office/drawing/2014/main" id="{C59FC665-DDB4-6DD4-C413-67F63DF94D21}"/>
              </a:ext>
            </a:extLst>
          </p:cNvPr>
          <p:cNvGrpSpPr/>
          <p:nvPr/>
        </p:nvGrpSpPr>
        <p:grpSpPr>
          <a:xfrm>
            <a:off x="6090675" y="1712060"/>
            <a:ext cx="5430960" cy="1224000"/>
            <a:chOff x="6090675" y="1712060"/>
            <a:chExt cx="5430960" cy="122400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A9CAE8E5-D79E-3639-2B33-6EFD45DD4E05}"/>
                </a:ext>
              </a:extLst>
            </p:cNvPr>
            <p:cNvGrpSpPr/>
            <p:nvPr/>
          </p:nvGrpSpPr>
          <p:grpSpPr>
            <a:xfrm>
              <a:off x="6090675" y="1712060"/>
              <a:ext cx="5430960" cy="1224000"/>
              <a:chOff x="6351872" y="1656187"/>
              <a:chExt cx="5430960" cy="1224000"/>
            </a:xfrm>
          </p:grpSpPr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E0E811B1-82CA-C7F8-8A23-027909350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51872" y="1656187"/>
                <a:ext cx="5430960" cy="1224000"/>
              </a:xfrm>
              <a:prstGeom prst="rect">
                <a:avLst/>
              </a:prstGeom>
            </p:spPr>
          </p:pic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FEC03998-82A2-7DF9-841E-42372506C8DC}"/>
                  </a:ext>
                </a:extLst>
              </p:cNvPr>
              <p:cNvSpPr/>
              <p:nvPr/>
            </p:nvSpPr>
            <p:spPr>
              <a:xfrm>
                <a:off x="7428492" y="1713480"/>
                <a:ext cx="3790950" cy="612242"/>
              </a:xfrm>
              <a:prstGeom prst="round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96FC318A-A807-E8F1-09ED-FAE00C0D4F6F}"/>
                  </a:ext>
                </a:extLst>
              </p:cNvPr>
              <p:cNvSpPr/>
              <p:nvPr/>
            </p:nvSpPr>
            <p:spPr>
              <a:xfrm>
                <a:off x="8719130" y="2482282"/>
                <a:ext cx="490537" cy="336010"/>
              </a:xfrm>
              <a:prstGeom prst="roundRect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03AF60E8-2481-28B5-BC5F-D14E1D898EDD}"/>
                      </a:ext>
                    </a:extLst>
                  </p:cNvPr>
                  <p:cNvSpPr txBox="1"/>
                  <p:nvPr/>
                </p:nvSpPr>
                <p:spPr>
                  <a:xfrm>
                    <a:off x="6785482" y="1671759"/>
                    <a:ext cx="4576002" cy="1188000"/>
                  </a:xfrm>
                  <a:prstGeom prst="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/>
                    </a:solidFill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fr-B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r>
                                <a:rPr lang="fr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𝑝𝑙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B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𝑝𝐽</m:t>
                                  </m:r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fr-BE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03AF60E8-2481-28B5-BC5F-D14E1D898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5482" y="1671759"/>
                    <a:ext cx="4576002" cy="1188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fr-B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A2ED910-08A9-D194-5D36-F3FB4A49B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626"/>
            <a:stretch/>
          </p:blipFill>
          <p:spPr>
            <a:xfrm>
              <a:off x="7070556" y="1851665"/>
              <a:ext cx="3471197" cy="885520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29A0610-0A00-DAB2-BE5F-AC048C2E0730}"/>
              </a:ext>
            </a:extLst>
          </p:cNvPr>
          <p:cNvSpPr txBox="1"/>
          <p:nvPr/>
        </p:nvSpPr>
        <p:spPr>
          <a:xfrm>
            <a:off x="6121771" y="2140536"/>
            <a:ext cx="527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>
                <a:solidFill>
                  <a:schemeClr val="bg1"/>
                </a:solidFill>
              </a:rPr>
              <a:t>[V]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0CCF1CF5-3E01-DB3D-74B8-3CF5FBC367EE}"/>
                  </a:ext>
                </a:extLst>
              </p:cNvPr>
              <p:cNvSpPr txBox="1"/>
              <p:nvPr/>
            </p:nvSpPr>
            <p:spPr>
              <a:xfrm>
                <a:off x="10957843" y="2129955"/>
                <a:ext cx="761103" cy="503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BE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BE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fr-FR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BE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0CCF1CF5-3E01-DB3D-74B8-3CF5FBC3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7843" y="2129955"/>
                <a:ext cx="761103" cy="5032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E9D6E94-C42E-CDE0-6B61-26AE3C2F2DFB}"/>
                  </a:ext>
                </a:extLst>
              </p:cNvPr>
              <p:cNvSpPr txBox="1"/>
              <p:nvPr/>
            </p:nvSpPr>
            <p:spPr>
              <a:xfrm>
                <a:off x="5722284" y="3912878"/>
                <a:ext cx="3201454" cy="4008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0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fr-BE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0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30.39</m:t>
                      </m:r>
                    </m:oMath>
                  </m:oMathPara>
                </a14:m>
                <a:endParaRPr lang="fr-BE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E9D6E94-C42E-CDE0-6B61-26AE3C2F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284" y="3912878"/>
                <a:ext cx="3201454" cy="400879"/>
              </a:xfrm>
              <a:prstGeom prst="rect">
                <a:avLst/>
              </a:prstGeom>
              <a:blipFill>
                <a:blip r:embed="rId7"/>
                <a:stretch>
                  <a:fillRect l="-571" r="-1143" b="-1515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24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>
            <a:extLst>
              <a:ext uri="{FF2B5EF4-FFF2-40B4-BE49-F238E27FC236}">
                <a16:creationId xmlns:a16="http://schemas.microsoft.com/office/drawing/2014/main" id="{D61FE04A-FE75-40E9-704D-79AB920A9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t="1722" r="20884" b="60537"/>
          <a:stretch/>
        </p:blipFill>
        <p:spPr bwMode="auto">
          <a:xfrm>
            <a:off x="331087" y="2155676"/>
            <a:ext cx="6656629" cy="353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22F5E7-B9BC-1641-4BFC-27CE4AD9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Rappels : OS</a:t>
            </a:r>
            <a:r>
              <a:rPr lang="fr-BE" baseline="-25000" dirty="0"/>
              <a:t>%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912918-FCBD-78C5-DFB4-C252CF5C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DFE82CC-EAF7-92B2-8E13-AFF537406700}"/>
              </a:ext>
            </a:extLst>
          </p:cNvPr>
          <p:cNvCxnSpPr>
            <a:cxnSpLocks/>
          </p:cNvCxnSpPr>
          <p:nvPr/>
        </p:nvCxnSpPr>
        <p:spPr>
          <a:xfrm flipH="1">
            <a:off x="2209800" y="1390650"/>
            <a:ext cx="4314825" cy="1771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85FA45E2-FC88-0D7B-A7D9-CA7F7F1FBADB}"/>
              </a:ext>
            </a:extLst>
          </p:cNvPr>
          <p:cNvSpPr/>
          <p:nvPr/>
        </p:nvSpPr>
        <p:spPr>
          <a:xfrm>
            <a:off x="1810120" y="3179445"/>
            <a:ext cx="227386" cy="50471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1412788-36BC-51F6-FA13-044D5C1B647A}"/>
              </a:ext>
            </a:extLst>
          </p:cNvPr>
          <p:cNvCxnSpPr>
            <a:cxnSpLocks/>
          </p:cNvCxnSpPr>
          <p:nvPr/>
        </p:nvCxnSpPr>
        <p:spPr>
          <a:xfrm flipV="1">
            <a:off x="5372100" y="3703095"/>
            <a:ext cx="0" cy="1562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Bulle narrative : rectangle à coins arrondis 36">
                <a:extLst>
                  <a:ext uri="{FF2B5EF4-FFF2-40B4-BE49-F238E27FC236}">
                    <a16:creationId xmlns:a16="http://schemas.microsoft.com/office/drawing/2014/main" id="{43855BE8-61F0-6F63-F076-B9119AE9681E}"/>
                  </a:ext>
                </a:extLst>
              </p:cNvPr>
              <p:cNvSpPr/>
              <p:nvPr/>
            </p:nvSpPr>
            <p:spPr>
              <a:xfrm>
                <a:off x="5376646" y="5818871"/>
                <a:ext cx="1611070" cy="639079"/>
              </a:xfrm>
              <a:prstGeom prst="wedgeRoundRectCallout">
                <a:avLst>
                  <a:gd name="adj1" fmla="val -49343"/>
                  <a:gd name="adj2" fmla="val -26626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Steady</a:t>
                </a:r>
                <a:r>
                  <a:rPr kumimoji="0" lang="fr-B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-state 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𝑠𝑠</m:t>
                        </m:r>
                      </m:sub>
                    </m:sSub>
                  </m:oMath>
                </a14:m>
                <a:r>
                  <a:rPr kumimoji="0" lang="fr-B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37" name="Bulle narrative : rectangle à coins arrondis 36">
                <a:extLst>
                  <a:ext uri="{FF2B5EF4-FFF2-40B4-BE49-F238E27FC236}">
                    <a16:creationId xmlns:a16="http://schemas.microsoft.com/office/drawing/2014/main" id="{43855BE8-61F0-6F63-F076-B9119AE96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646" y="5818871"/>
                <a:ext cx="1611070" cy="639079"/>
              </a:xfrm>
              <a:prstGeom prst="wedgeRoundRectCallout">
                <a:avLst>
                  <a:gd name="adj1" fmla="val -49343"/>
                  <a:gd name="adj2" fmla="val -266260"/>
                  <a:gd name="adj3" fmla="val 16667"/>
                </a:avLst>
              </a:prstGeom>
              <a:blipFill>
                <a:blip r:embed="rId4"/>
                <a:stretch>
                  <a:fillRect b="-421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Bulle narrative : rectangle à coins arrondis 49">
                <a:extLst>
                  <a:ext uri="{FF2B5EF4-FFF2-40B4-BE49-F238E27FC236}">
                    <a16:creationId xmlns:a16="http://schemas.microsoft.com/office/drawing/2014/main" id="{316F37D8-6037-21AF-114A-383C66B9F48D}"/>
                  </a:ext>
                </a:extLst>
              </p:cNvPr>
              <p:cNvSpPr/>
              <p:nvPr/>
            </p:nvSpPr>
            <p:spPr>
              <a:xfrm>
                <a:off x="1512916" y="5883275"/>
                <a:ext cx="524590" cy="493931"/>
              </a:xfrm>
              <a:prstGeom prst="wedgeRoundRectCallout">
                <a:avLst>
                  <a:gd name="adj1" fmla="val 48485"/>
                  <a:gd name="adj2" fmla="val -13127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fr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Bulle narrative : rectangle à coins arrondis 49">
                <a:extLst>
                  <a:ext uri="{FF2B5EF4-FFF2-40B4-BE49-F238E27FC236}">
                    <a16:creationId xmlns:a16="http://schemas.microsoft.com/office/drawing/2014/main" id="{316F37D8-6037-21AF-114A-383C66B9F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916" y="5883275"/>
                <a:ext cx="524590" cy="493931"/>
              </a:xfrm>
              <a:prstGeom prst="wedgeRoundRectCallout">
                <a:avLst>
                  <a:gd name="adj1" fmla="val 48485"/>
                  <a:gd name="adj2" fmla="val -13127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Bulle narrative : rectangle à coins arrondis 50">
                <a:extLst>
                  <a:ext uri="{FF2B5EF4-FFF2-40B4-BE49-F238E27FC236}">
                    <a16:creationId xmlns:a16="http://schemas.microsoft.com/office/drawing/2014/main" id="{C16784ED-F9C6-D42A-D7EA-D63B4099ADE7}"/>
                  </a:ext>
                </a:extLst>
              </p:cNvPr>
              <p:cNvSpPr/>
              <p:nvPr/>
            </p:nvSpPr>
            <p:spPr>
              <a:xfrm>
                <a:off x="2648711" y="2880570"/>
                <a:ext cx="722802" cy="493931"/>
              </a:xfrm>
              <a:prstGeom prst="wedgeRoundRectCallout">
                <a:avLst>
                  <a:gd name="adj1" fmla="val -116426"/>
                  <a:gd name="adj2" fmla="val -1171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BE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0" lang="fr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Bulle narrative : rectangle à coins arrondis 50">
                <a:extLst>
                  <a:ext uri="{FF2B5EF4-FFF2-40B4-BE49-F238E27FC236}">
                    <a16:creationId xmlns:a16="http://schemas.microsoft.com/office/drawing/2014/main" id="{C16784ED-F9C6-D42A-D7EA-D63B4099A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711" y="2880570"/>
                <a:ext cx="722802" cy="493931"/>
              </a:xfrm>
              <a:prstGeom prst="wedgeRoundRectCallout">
                <a:avLst>
                  <a:gd name="adj1" fmla="val -116426"/>
                  <a:gd name="adj2" fmla="val -1171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Bulle narrative : rectangle à coins arrondis 51">
                <a:extLst>
                  <a:ext uri="{FF2B5EF4-FFF2-40B4-BE49-F238E27FC236}">
                    <a16:creationId xmlns:a16="http://schemas.microsoft.com/office/drawing/2014/main" id="{73EF9DB2-1969-350F-D178-9153E0672D0B}"/>
                  </a:ext>
                </a:extLst>
              </p:cNvPr>
              <p:cNvSpPr/>
              <p:nvPr/>
            </p:nvSpPr>
            <p:spPr>
              <a:xfrm>
                <a:off x="716234" y="3022444"/>
                <a:ext cx="627552" cy="493931"/>
              </a:xfrm>
              <a:prstGeom prst="wedgeRoundRectCallout">
                <a:avLst>
                  <a:gd name="adj1" fmla="val 116588"/>
                  <a:gd name="adj2" fmla="val 3457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B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𝑂𝑆</m:t>
                          </m:r>
                        </m:e>
                        <m:sub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𝑎𝑏𝑠</m:t>
                          </m:r>
                        </m:sub>
                      </m:sSub>
                    </m:oMath>
                  </m:oMathPara>
                </a14:m>
                <a:endParaRPr kumimoji="0" lang="fr-B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Bulle narrative : rectangle à coins arrondis 51">
                <a:extLst>
                  <a:ext uri="{FF2B5EF4-FFF2-40B4-BE49-F238E27FC236}">
                    <a16:creationId xmlns:a16="http://schemas.microsoft.com/office/drawing/2014/main" id="{73EF9DB2-1969-350F-D178-9153E0672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34" y="3022444"/>
                <a:ext cx="627552" cy="493931"/>
              </a:xfrm>
              <a:prstGeom prst="wedgeRoundRectCallout">
                <a:avLst>
                  <a:gd name="adj1" fmla="val 116588"/>
                  <a:gd name="adj2" fmla="val 34571"/>
                  <a:gd name="adj3" fmla="val 16667"/>
                </a:avLst>
              </a:prstGeom>
              <a:blipFill>
                <a:blip r:embed="rId7"/>
                <a:stretch>
                  <a:fillRect l="-685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2912C2E6-5E4F-B469-DF66-77B2A855A91C}"/>
                  </a:ext>
                </a:extLst>
              </p:cNvPr>
              <p:cNvSpPr txBox="1"/>
              <p:nvPr/>
            </p:nvSpPr>
            <p:spPr>
              <a:xfrm>
                <a:off x="7628533" y="3479108"/>
                <a:ext cx="1810687" cy="900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BE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𝑂𝑆</m:t>
                          </m:r>
                        </m:e>
                        <m:sub>
                          <m:r>
                            <a:rPr kumimoji="0" lang="fr-F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%</m:t>
                          </m:r>
                        </m:sub>
                      </m:sSub>
                      <m:r>
                        <a:rPr kumimoji="0" lang="fr-F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fr-BE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𝑂𝑆</m:t>
                              </m:r>
                            </m:e>
                            <m:sub>
                              <m:r>
                                <a:rPr kumimoji="0" lang="fr-F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fr-BE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fr-F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fr-B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2912C2E6-5E4F-B469-DF66-77B2A855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533" y="3479108"/>
                <a:ext cx="1810687" cy="90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phique 41" descr="Avertissement avec un remplissage uni">
            <a:extLst>
              <a:ext uri="{FF2B5EF4-FFF2-40B4-BE49-F238E27FC236}">
                <a16:creationId xmlns:a16="http://schemas.microsoft.com/office/drawing/2014/main" id="{AFBC5E1F-6B59-0B1E-5AD6-3C2FAF12B6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3152" y="2961707"/>
            <a:ext cx="1053021" cy="1053021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6CAD67DB-2F2F-1DD8-8683-DC20ED0F8CB6}"/>
              </a:ext>
            </a:extLst>
          </p:cNvPr>
          <p:cNvSpPr txBox="1"/>
          <p:nvPr/>
        </p:nvSpPr>
        <p:spPr>
          <a:xfrm>
            <a:off x="9858196" y="3917443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Consigne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F01CA82-B2FD-975A-1266-805D77CDB6CF}"/>
              </a:ext>
            </a:extLst>
          </p:cNvPr>
          <p:cNvSpPr txBox="1"/>
          <p:nvPr/>
        </p:nvSpPr>
        <p:spPr>
          <a:xfrm rot="10800000">
            <a:off x="9462000" y="3916843"/>
            <a:ext cx="466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3200" b="1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≠</a:t>
            </a:r>
            <a:endParaRPr kumimoji="0" lang="fr-BE" sz="3200" b="1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75FEAF25-5669-64E0-598F-29C5BF6C87CA}"/>
              </a:ext>
            </a:extLst>
          </p:cNvPr>
          <p:cNvSpPr/>
          <p:nvPr/>
        </p:nvSpPr>
        <p:spPr>
          <a:xfrm>
            <a:off x="8684580" y="3936401"/>
            <a:ext cx="695325" cy="46166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76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7" grpId="0" animBg="1"/>
      <p:bldP spid="50" grpId="0" animBg="1"/>
      <p:bldP spid="51" grpId="0" animBg="1"/>
      <p:bldP spid="52" grpId="0" animBg="1"/>
      <p:bldP spid="31" grpId="0" animBg="1"/>
      <p:bldP spid="43" grpId="0"/>
      <p:bldP spid="45" grpId="0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DB3FE2-1219-E888-F044-92169488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6E69C2F-9C3A-4E2E-FAB8-F5F09EF1F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4580" y="2386865"/>
            <a:ext cx="7167776" cy="3661755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2BE4AFF-E309-367A-2F7D-19ED8E88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 fontScale="90000"/>
          </a:bodyPr>
          <a:lstStyle/>
          <a:p>
            <a:pPr algn="ctr"/>
            <a:r>
              <a:rPr lang="fr-BE" dirty="0"/>
              <a:t>Abaque donnant l’amplitude du premier dépassement (en %) en fonction du coefficient d’amortissement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57616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AA11FEBB-4F14-F216-F500-A67A456506E4}"/>
              </a:ext>
            </a:extLst>
          </p:cNvPr>
          <p:cNvGrpSpPr>
            <a:grpSpLocks/>
          </p:cNvGrpSpPr>
          <p:nvPr/>
        </p:nvGrpSpPr>
        <p:grpSpPr bwMode="auto">
          <a:xfrm>
            <a:off x="2186089" y="1598987"/>
            <a:ext cx="7885382" cy="4466850"/>
            <a:chOff x="1820" y="7706"/>
            <a:chExt cx="8174" cy="3643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D54A4853-22A5-C4CA-6D86-AB7776B00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" b="67"/>
            <a:stretch/>
          </p:blipFill>
          <p:spPr bwMode="auto">
            <a:xfrm>
              <a:off x="1820" y="7706"/>
              <a:ext cx="8174" cy="3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A7FA8CFA-558E-90A1-DE64-BF4C573A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7919"/>
              <a:ext cx="754" cy="2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88E9828-56C0-3BC9-A0AD-EA02BD75EA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BE" dirty="0"/>
                  <a:t>Rappels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fr-B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endParaRPr lang="fr-BE" baseline="-25000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E88E9828-56C0-3BC9-A0AD-EA02BD75E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4BF1EB-748E-1396-822D-2C4D94AB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F4E530D-37BB-F14E-ED08-0BDC28E39B78}"/>
              </a:ext>
            </a:extLst>
          </p:cNvPr>
          <p:cNvSpPr/>
          <p:nvPr/>
        </p:nvSpPr>
        <p:spPr>
          <a:xfrm>
            <a:off x="6651700" y="806824"/>
            <a:ext cx="968188" cy="6884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97013AB-77DC-6DC3-ACB8-6CF47D79FD80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flipH="1">
            <a:off x="5721877" y="1495313"/>
            <a:ext cx="1413917" cy="160289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7157A0AA-9EFC-BB52-A75D-D2293E2A8D06}"/>
              </a:ext>
            </a:extLst>
          </p:cNvPr>
          <p:cNvSpPr/>
          <p:nvPr/>
        </p:nvSpPr>
        <p:spPr>
          <a:xfrm>
            <a:off x="5608184" y="3098203"/>
            <a:ext cx="227386" cy="22591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4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DB3FE2-1219-E888-F044-92169488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6E69C2F-9C3A-4E2E-FAB8-F5F09EF1F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4580" y="2131742"/>
            <a:ext cx="7167776" cy="41720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2BE4AFF-E309-367A-2F7D-19ED8E88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 fontScale="90000"/>
          </a:bodyPr>
          <a:lstStyle/>
          <a:p>
            <a:pPr algn="ctr"/>
            <a:r>
              <a:rPr lang="fr-BE" dirty="0"/>
              <a:t>Abaque donnant le temps de réponse (à 5%) réduit en fonction du coefficient d’amortissement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endParaRPr lang="fr-BE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1785C34-247E-D7BE-8E5E-D59F9AD30DC8}"/>
              </a:ext>
            </a:extLst>
          </p:cNvPr>
          <p:cNvSpPr/>
          <p:nvPr/>
        </p:nvSpPr>
        <p:spPr>
          <a:xfrm>
            <a:off x="2584580" y="3609974"/>
            <a:ext cx="206245" cy="36512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49F7F2B-5934-A2F7-1A9E-4AD5E8833E31}"/>
              </a:ext>
            </a:extLst>
          </p:cNvPr>
          <p:cNvCxnSpPr>
            <a:cxnSpLocks/>
          </p:cNvCxnSpPr>
          <p:nvPr/>
        </p:nvCxnSpPr>
        <p:spPr>
          <a:xfrm>
            <a:off x="9752356" y="1104900"/>
            <a:ext cx="128711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B940098-5C11-B8CD-CC1D-52367486BD77}"/>
                  </a:ext>
                </a:extLst>
              </p:cNvPr>
              <p:cNvSpPr txBox="1"/>
              <p:nvPr/>
            </p:nvSpPr>
            <p:spPr>
              <a:xfrm>
                <a:off x="286994" y="3192371"/>
                <a:ext cx="2152650" cy="1200329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sz="2400" dirty="0"/>
                  <a:t>Temps de réponse réduit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B940098-5C11-B8CD-CC1D-52367486B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4" y="3192371"/>
                <a:ext cx="2152650" cy="1200329"/>
              </a:xfrm>
              <a:prstGeom prst="rect">
                <a:avLst/>
              </a:prstGeom>
              <a:blipFill>
                <a:blip r:embed="rId4"/>
                <a:stretch>
                  <a:fillRect l="-557" t="-2463" r="-3900" b="-886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6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oneTexte 25">
            <a:extLst>
              <a:ext uri="{FF2B5EF4-FFF2-40B4-BE49-F238E27FC236}">
                <a16:creationId xmlns:a16="http://schemas.microsoft.com/office/drawing/2014/main" id="{E20D3BC6-0A3A-C296-C39C-E39B1C7B1D86}"/>
              </a:ext>
            </a:extLst>
          </p:cNvPr>
          <p:cNvSpPr txBox="1"/>
          <p:nvPr/>
        </p:nvSpPr>
        <p:spPr>
          <a:xfrm>
            <a:off x="7695029" y="1744432"/>
            <a:ext cx="44774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Si </a:t>
            </a:r>
            <a:r>
              <a:rPr kumimoji="0" lang="el-G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ζ</a:t>
            </a:r>
            <a:r>
              <a:rPr kumimoji="0" lang="fr-B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Calibri" panose="020F0502020204030204" pitchFamily="34" charset="0"/>
              </a:rPr>
              <a:t> &gt; 0.7 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Si </a:t>
            </a:r>
            <a:r>
              <a:rPr kumimoji="0" lang="el-G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rPr>
              <a:t>ζ</a:t>
            </a:r>
            <a:r>
              <a:rPr kumimoji="0" lang="fr-B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Calibri" panose="020F0502020204030204" pitchFamily="34" charset="0"/>
              </a:rPr>
              <a:t> &lt; 0.7 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Calibri" panose="020F0502020204030204" pitchFamily="34" charset="0"/>
              </a:rPr>
              <a:t>Temps de réponse minimum 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Calibri" panose="020F0502020204030204" pitchFamily="34" charset="0"/>
              </a:rPr>
              <a:t>	</a:t>
            </a:r>
            <a:endParaRPr kumimoji="0" lang="fr-BE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5B70B5F-E07B-B36B-1513-90A180DA7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231" y="1463079"/>
            <a:ext cx="7342082" cy="427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8413AC-7C7F-3EFD-7A59-8C54AD48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B4A462B-87D8-E061-F382-5ECF154DB6F0}"/>
                  </a:ext>
                </a:extLst>
              </p:cNvPr>
              <p:cNvSpPr txBox="1"/>
              <p:nvPr/>
            </p:nvSpPr>
            <p:spPr>
              <a:xfrm>
                <a:off x="7695029" y="1744432"/>
                <a:ext cx="4477415" cy="3218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Si </a:t>
                </a:r>
                <a:r>
                  <a:rPr kumimoji="0" lang="el-G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rPr>
                  <a:t>ζ</a:t>
                </a:r>
                <a:r>
                  <a:rPr kumimoji="0" lang="fr-BE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Calibri" panose="020F0502020204030204" pitchFamily="34" charset="0"/>
                  </a:rPr>
                  <a:t> &gt; 0.7 : ~ comportement O1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Si </a:t>
                </a:r>
                <a:r>
                  <a:rPr kumimoji="0" lang="el-G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rPr>
                  <a:t>ζ</a:t>
                </a:r>
                <a:r>
                  <a:rPr kumimoji="0" lang="fr-BE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Calibri" panose="020F0502020204030204" pitchFamily="34" charset="0"/>
                  </a:rPr>
                  <a:t> &lt; 0.7 : « escaliers »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Calibri" panose="020F0502020204030204" pitchFamily="34" charset="0"/>
                  </a:rPr>
                  <a:t>Nbre de « marches » = nbre de dépassements (&gt;1.05 ou &lt;0.95)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Calibri" panose="020F0502020204030204" pitchFamily="34" charset="0"/>
                  </a:rPr>
                  <a:t>Temps de réponse minimum 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Calibri" panose="020F0502020204030204" pitchFamily="34" charset="0"/>
                  </a:rPr>
                  <a:t>	</a:t>
                </a:r>
                <a:r>
                  <a:rPr kumimoji="0" lang="fr-BE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el-G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rPr>
                  <a:t>ζ</a:t>
                </a:r>
                <a:r>
                  <a:rPr kumimoji="0" lang="fr-BE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fr-FR" sz="2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kumimoji="0" lang="fr-BE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Calibri" panose="020F0502020204030204" pitchFamily="34" charset="0"/>
                  </a:rPr>
                  <a:t> 0.7</a:t>
                </a:r>
                <a:r>
                  <a:rPr kumimoji="0" lang="fr-BE" sz="25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fr-BE" sz="25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Calibri" panose="020F0502020204030204" pitchFamily="34" charset="0"/>
                    <a:sym typeface="Wingdings" panose="05000000000000000000" pitchFamily="2" charset="2"/>
                  </a:rPr>
                  <a:t></a:t>
                </a:r>
                <a:r>
                  <a:rPr kumimoji="0" lang="fr-BE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2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fr-BE" sz="25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kumimoji="0" lang="fr-BE" sz="25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fr-FR" sz="25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fr-FR" sz="25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kumimoji="0" lang="fr-BE" sz="2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sSub>
                      <m:sSubPr>
                        <m:ctrlPr>
                          <a:rPr kumimoji="0" lang="fr-BE" sz="2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fr-BE" sz="25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fr-BE" sz="25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n</m:t>
                        </m:r>
                      </m:sub>
                    </m:sSub>
                    <m:r>
                      <a:rPr kumimoji="0" lang="fr-BE" sz="25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≈3</m:t>
                    </m:r>
                  </m:oMath>
                </a14:m>
                <a:endParaRPr kumimoji="0" lang="fr-BE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B4A462B-87D8-E061-F382-5ECF154DB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029" y="1744432"/>
                <a:ext cx="4477415" cy="3218253"/>
              </a:xfrm>
              <a:prstGeom prst="rect">
                <a:avLst/>
              </a:prstGeom>
              <a:blipFill>
                <a:blip r:embed="rId3"/>
                <a:stretch>
                  <a:fillRect l="-2177" t="-1515" r="-1497" b="-18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6B0079D4-E3D1-C67B-A217-2DDB0D0B772D}"/>
              </a:ext>
            </a:extLst>
          </p:cNvPr>
          <p:cNvSpPr txBox="1"/>
          <p:nvPr/>
        </p:nvSpPr>
        <p:spPr>
          <a:xfrm>
            <a:off x="2706544" y="3708601"/>
            <a:ext cx="426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DED07B9-3DB3-58CA-54A7-6665614FEB00}"/>
              </a:ext>
            </a:extLst>
          </p:cNvPr>
          <p:cNvSpPr txBox="1"/>
          <p:nvPr/>
        </p:nvSpPr>
        <p:spPr>
          <a:xfrm>
            <a:off x="2156984" y="3429000"/>
            <a:ext cx="36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5346773-9E73-BB5D-4070-596B18E39108}"/>
              </a:ext>
            </a:extLst>
          </p:cNvPr>
          <p:cNvSpPr txBox="1"/>
          <p:nvPr/>
        </p:nvSpPr>
        <p:spPr>
          <a:xfrm>
            <a:off x="1745925" y="3228809"/>
            <a:ext cx="35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B5FE2C1-7F95-0538-1222-A0E89DF08F28}"/>
              </a:ext>
            </a:extLst>
          </p:cNvPr>
          <p:cNvSpPr txBox="1"/>
          <p:nvPr/>
        </p:nvSpPr>
        <p:spPr>
          <a:xfrm>
            <a:off x="1453399" y="3104588"/>
            <a:ext cx="232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05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A0BB2C4-B75C-3AFB-DD70-1AE799A367F0}"/>
              </a:ext>
            </a:extLst>
          </p:cNvPr>
          <p:cNvSpPr txBox="1"/>
          <p:nvPr/>
        </p:nvSpPr>
        <p:spPr>
          <a:xfrm>
            <a:off x="1160873" y="2983403"/>
            <a:ext cx="232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4D6E590-2663-E0D6-7714-0879E8639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9076" y="3183458"/>
            <a:ext cx="4458797" cy="350389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33759E88-1A03-9596-5F18-355DCEA6BA8E}"/>
              </a:ext>
            </a:extLst>
          </p:cNvPr>
          <p:cNvSpPr txBox="1"/>
          <p:nvPr/>
        </p:nvSpPr>
        <p:spPr>
          <a:xfrm>
            <a:off x="4681002" y="3202930"/>
            <a:ext cx="426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58FE8D-AAC8-E2EF-5DDD-A4DB05D56ED8}"/>
              </a:ext>
            </a:extLst>
          </p:cNvPr>
          <p:cNvSpPr txBox="1"/>
          <p:nvPr/>
        </p:nvSpPr>
        <p:spPr>
          <a:xfrm>
            <a:off x="4967752" y="5028512"/>
            <a:ext cx="360918" cy="33855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B56DE38-F682-BA46-DF5B-A06762A29B2C}"/>
              </a:ext>
            </a:extLst>
          </p:cNvPr>
          <p:cNvSpPr txBox="1"/>
          <p:nvPr/>
        </p:nvSpPr>
        <p:spPr>
          <a:xfrm>
            <a:off x="5308922" y="3866083"/>
            <a:ext cx="356030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8353ED-D06F-9161-E58F-A0A3D269972B}"/>
              </a:ext>
            </a:extLst>
          </p:cNvPr>
          <p:cNvSpPr txBox="1"/>
          <p:nvPr/>
        </p:nvSpPr>
        <p:spPr>
          <a:xfrm>
            <a:off x="5664952" y="4673793"/>
            <a:ext cx="232106" cy="26161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05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CC6157D-52A0-5372-ECCD-158022099748}"/>
              </a:ext>
            </a:extLst>
          </p:cNvPr>
          <p:cNvSpPr txBox="1"/>
          <p:nvPr/>
        </p:nvSpPr>
        <p:spPr>
          <a:xfrm>
            <a:off x="5979947" y="4173860"/>
            <a:ext cx="2321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7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0FB81342-A4B6-9A7D-4725-F5D3C786A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14" y="170652"/>
            <a:ext cx="4345072" cy="3486786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31E2C66-7AD5-345C-3EBE-10DDE69BE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31" y="360416"/>
            <a:ext cx="4084955" cy="3278051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CA6ABD0-FDAE-27EA-D39F-AC52A23451A1}"/>
              </a:ext>
            </a:extLst>
          </p:cNvPr>
          <p:cNvCxnSpPr>
            <a:cxnSpLocks/>
          </p:cNvCxnSpPr>
          <p:nvPr/>
        </p:nvCxnSpPr>
        <p:spPr>
          <a:xfrm flipV="1">
            <a:off x="2693026" y="4606709"/>
            <a:ext cx="557073" cy="44000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5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3" grpId="0" animBg="1"/>
      <p:bldP spid="24" grpId="0" animBg="1"/>
      <p:bldP spid="25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BE" sz="4800" dirty="0"/>
              <a:t>Identification </a:t>
            </a:r>
            <a:r>
              <a:rPr lang="fr-BE" sz="4800" b="1" dirty="0"/>
              <a:t>graphique</a:t>
            </a:r>
            <a:r>
              <a:rPr lang="fr-BE" sz="4800" dirty="0"/>
              <a:t> d’un système du </a:t>
            </a:r>
            <a:r>
              <a:rPr lang="fr-BE" sz="4800" b="1" u="sng" dirty="0"/>
              <a:t>2</a:t>
            </a:r>
            <a:r>
              <a:rPr lang="fr-BE" sz="4800" b="1" u="sng" baseline="30000" dirty="0"/>
              <a:t>nd</a:t>
            </a:r>
            <a:r>
              <a:rPr lang="fr-BE" sz="4800" dirty="0"/>
              <a:t> ordre</a:t>
            </a:r>
          </a:p>
        </p:txBody>
      </p:sp>
      <p:pic>
        <p:nvPicPr>
          <p:cNvPr id="4" name="Picture 3" descr="Chart displayed on tablet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15833"/>
          <a:stretch/>
        </p:blipFill>
        <p:spPr>
          <a:xfrm>
            <a:off x="0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34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BD66EF6-A2D9-FC8F-3DC5-7576F789B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57867" r="68002" b="2701"/>
          <a:stretch/>
        </p:blipFill>
        <p:spPr>
          <a:xfrm>
            <a:off x="8261904" y="1755065"/>
            <a:ext cx="3542296" cy="284203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F9A01B-5973-CE02-F07A-40FBADA7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questions à se poser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30CE15-3E83-C3DD-338B-8177B0A19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348109" cy="4515951"/>
          </a:xfrm>
        </p:spPr>
        <p:txBody>
          <a:bodyPr anchor="ctr">
            <a:normAutofit fontScale="85000" lnSpcReduction="10000"/>
          </a:bodyPr>
          <a:lstStyle/>
          <a:p>
            <a:r>
              <a:rPr lang="fr-BE" sz="2400" dirty="0"/>
              <a:t>La réponse présente-t-elle une valeur asymptotique (</a:t>
            </a:r>
            <a:r>
              <a:rPr lang="fr-BE" sz="2400" dirty="0">
                <a:sym typeface="Wingdings" panose="05000000000000000000" pitchFamily="2" charset="2"/>
              </a:rPr>
              <a:t>= se </a:t>
            </a:r>
            <a:r>
              <a:rPr lang="fr-BE" sz="2400" b="1" dirty="0">
                <a:sym typeface="Wingdings" panose="05000000000000000000" pitchFamily="2" charset="2"/>
              </a:rPr>
              <a:t>stabilise</a:t>
            </a:r>
            <a:r>
              <a:rPr lang="fr-BE" sz="2400" dirty="0">
                <a:sym typeface="Wingdings" panose="05000000000000000000" pitchFamily="2" charset="2"/>
              </a:rPr>
              <a:t> à la fin) ?</a:t>
            </a:r>
          </a:p>
          <a:p>
            <a:pPr marL="36900" indent="0" algn="ctr">
              <a:buNone/>
            </a:pPr>
            <a:r>
              <a:rPr lang="fr-BE" sz="2400" dirty="0">
                <a:sym typeface="Wingdings" panose="05000000000000000000" pitchFamily="2" charset="2"/>
              </a:rPr>
              <a:t>OUI</a:t>
            </a:r>
          </a:p>
          <a:p>
            <a:r>
              <a:rPr lang="fr-BE" sz="2400" dirty="0">
                <a:sym typeface="Wingdings" panose="05000000000000000000" pitchFamily="2" charset="2"/>
              </a:rPr>
              <a:t>La réponse présente-t-elle des </a:t>
            </a:r>
            <a:r>
              <a:rPr lang="fr-BE" sz="2400" b="1" dirty="0">
                <a:sym typeface="Wingdings" panose="05000000000000000000" pitchFamily="2" charset="2"/>
              </a:rPr>
              <a:t>dépassements</a:t>
            </a:r>
            <a:r>
              <a:rPr lang="fr-BE" sz="2400" dirty="0">
                <a:sym typeface="Wingdings" panose="05000000000000000000" pitchFamily="2" charset="2"/>
              </a:rPr>
              <a:t> ?</a:t>
            </a:r>
          </a:p>
          <a:p>
            <a:pPr marL="36900" indent="0" algn="ctr">
              <a:buNone/>
            </a:pPr>
            <a:r>
              <a:rPr lang="fr-BE" sz="2400" b="1" u="sng" dirty="0">
                <a:sym typeface="Wingdings" panose="05000000000000000000" pitchFamily="2" charset="2"/>
              </a:rPr>
              <a:t>OUI</a:t>
            </a:r>
          </a:p>
          <a:p>
            <a:r>
              <a:rPr lang="fr-BE" sz="2400" dirty="0">
                <a:sym typeface="Wingdings" panose="05000000000000000000" pitchFamily="2" charset="2"/>
              </a:rPr>
              <a:t>La réponse présente-t-elle un ou plusieurs </a:t>
            </a:r>
            <a:r>
              <a:rPr lang="fr-BE" sz="2400" b="1" dirty="0">
                <a:sym typeface="Wingdings" panose="05000000000000000000" pitchFamily="2" charset="2"/>
              </a:rPr>
              <a:t>points d’inflexion </a:t>
            </a:r>
            <a:r>
              <a:rPr lang="fr-BE" sz="2400" dirty="0">
                <a:sym typeface="Wingdings" panose="05000000000000000000" pitchFamily="2" charset="2"/>
              </a:rPr>
              <a:t>?</a:t>
            </a:r>
          </a:p>
          <a:p>
            <a:pPr marL="36900" indent="0" algn="ctr">
              <a:buNone/>
            </a:pPr>
            <a:r>
              <a:rPr lang="fr-BE" sz="2400" dirty="0">
                <a:sym typeface="Wingdings" panose="05000000000000000000" pitchFamily="2" charset="2"/>
              </a:rPr>
              <a:t>OUI</a:t>
            </a:r>
          </a:p>
          <a:p>
            <a:r>
              <a:rPr lang="fr-BE" sz="2400" dirty="0">
                <a:sym typeface="Wingdings" panose="05000000000000000000" pitchFamily="2" charset="2"/>
              </a:rPr>
              <a:t>La </a:t>
            </a:r>
            <a:r>
              <a:rPr lang="fr-BE" sz="2400" b="1" dirty="0">
                <a:sym typeface="Wingdings" panose="05000000000000000000" pitchFamily="2" charset="2"/>
              </a:rPr>
              <a:t>tangente au début </a:t>
            </a:r>
            <a:r>
              <a:rPr lang="fr-BE" sz="2400" dirty="0">
                <a:sym typeface="Wingdings" panose="05000000000000000000" pitchFamily="2" charset="2"/>
              </a:rPr>
              <a:t>de l’échelon est-elle oblique ou horizontale ?</a:t>
            </a:r>
          </a:p>
          <a:p>
            <a:pPr marL="36900" indent="0" algn="ctr">
              <a:buNone/>
            </a:pPr>
            <a:r>
              <a:rPr lang="fr-BE" sz="2400" b="1" u="sng" dirty="0">
                <a:sym typeface="Wingdings" panose="05000000000000000000" pitchFamily="2" charset="2"/>
              </a:rPr>
              <a:t>HORIZONTALE</a:t>
            </a:r>
          </a:p>
          <a:p>
            <a:pPr marL="36900" indent="0">
              <a:buNone/>
            </a:pPr>
            <a:r>
              <a:rPr lang="fr-BE" sz="2600" dirty="0">
                <a:sym typeface="Wingdings" panose="05000000000000000000" pitchFamily="2" charset="2"/>
              </a:rPr>
              <a:t> Système du </a:t>
            </a:r>
            <a:r>
              <a:rPr lang="fr-BE" sz="3800" b="1" u="sng" dirty="0">
                <a:sym typeface="Wingdings" panose="05000000000000000000" pitchFamily="2" charset="2"/>
              </a:rPr>
              <a:t>2</a:t>
            </a:r>
            <a:r>
              <a:rPr lang="fr-BE" sz="3800" b="1" u="sng" baseline="30000" dirty="0">
                <a:sym typeface="Wingdings" panose="05000000000000000000" pitchFamily="2" charset="2"/>
              </a:rPr>
              <a:t>nd</a:t>
            </a:r>
            <a:r>
              <a:rPr lang="fr-BE" sz="3800" b="1" dirty="0">
                <a:sym typeface="Wingdings" panose="05000000000000000000" pitchFamily="2" charset="2"/>
              </a:rPr>
              <a:t> ordre avec </a:t>
            </a:r>
            <a:r>
              <a:rPr lang="el-GR" sz="3800" b="1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ζ</a:t>
            </a:r>
            <a:r>
              <a:rPr lang="fr-FR" sz="3800" b="1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&lt;1</a:t>
            </a:r>
            <a:endParaRPr lang="fr-BE" sz="26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5B7818-9D98-57D9-4BA8-410B47EC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0461" y="6248400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4F7DD9C-76ED-4549-3418-F99391075583}"/>
                  </a:ext>
                </a:extLst>
              </p:cNvPr>
              <p:cNvSpPr txBox="1"/>
              <p:nvPr/>
            </p:nvSpPr>
            <p:spPr>
              <a:xfrm>
                <a:off x="6348846" y="5079343"/>
                <a:ext cx="5605160" cy="11916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4F7DD9C-76ED-4549-3418-F99391075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846" y="5079343"/>
                <a:ext cx="5605160" cy="1191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26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dirty="0"/>
              <a:t>Mise en commun des observations/réponses</a:t>
            </a:r>
            <a:br>
              <a:rPr lang="fr-BE" sz="3700" dirty="0"/>
            </a:br>
            <a:br>
              <a:rPr lang="fr-BE" sz="3700" dirty="0"/>
            </a:br>
            <a:r>
              <a:rPr lang="fr-BE" sz="4000" dirty="0"/>
              <a:t>Identification graphique d’un système du </a:t>
            </a:r>
            <a:r>
              <a:rPr lang="fr-BE" b="1" u="sng" dirty="0"/>
              <a:t>2</a:t>
            </a:r>
            <a:r>
              <a:rPr lang="fr-BE" b="1" u="sng" baseline="30000" dirty="0"/>
              <a:t>nd</a:t>
            </a:r>
            <a:r>
              <a:rPr lang="fr-BE" sz="4000" dirty="0"/>
              <a:t>  ordre avec </a:t>
            </a:r>
            <a:r>
              <a:rPr lang="el-GR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fr-FR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&lt;1</a:t>
            </a:r>
            <a:endParaRPr lang="fr-BE" sz="3700" b="1" dirty="0"/>
          </a:p>
        </p:txBody>
      </p:sp>
      <p:pic>
        <p:nvPicPr>
          <p:cNvPr id="27" name="Graphic 7" descr="Chat Bubble">
            <a:extLst>
              <a:ext uri="{FF2B5EF4-FFF2-40B4-BE49-F238E27FC236}">
                <a16:creationId xmlns:a16="http://schemas.microsoft.com/office/drawing/2014/main" id="{5B8133E7-A757-40F0-D3F1-83AEB9DD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48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49C219A-A8BC-E9D0-B777-9CDE3C74B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642937"/>
            <a:ext cx="11591925" cy="5572125"/>
          </a:xfrm>
          <a:prstGeom prst="rect">
            <a:avLst/>
          </a:prstGeom>
        </p:spPr>
      </p:pic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142326C-858F-0AB1-AB8F-537459BF2974}"/>
              </a:ext>
            </a:extLst>
          </p:cNvPr>
          <p:cNvCxnSpPr>
            <a:cxnSpLocks/>
          </p:cNvCxnSpPr>
          <p:nvPr/>
        </p:nvCxnSpPr>
        <p:spPr>
          <a:xfrm>
            <a:off x="1046693" y="5243254"/>
            <a:ext cx="14536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6EC438-6E0F-7D7F-AB87-EB2E641B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2311" y="6281409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28</a:t>
            </a:fld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915BBA7-556E-DBDB-1C34-E3D20E5E6F86}"/>
              </a:ext>
            </a:extLst>
          </p:cNvPr>
          <p:cNvSpPr/>
          <p:nvPr/>
        </p:nvSpPr>
        <p:spPr>
          <a:xfrm>
            <a:off x="11009556" y="2941654"/>
            <a:ext cx="104459" cy="9428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7873FA-AA9A-12C9-8139-19AC8D0678A8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046693" y="2988796"/>
            <a:ext cx="996286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6E53FC3-A732-22CE-8963-CC4EB07CD460}"/>
              </a:ext>
            </a:extLst>
          </p:cNvPr>
          <p:cNvSpPr txBox="1"/>
          <p:nvPr/>
        </p:nvSpPr>
        <p:spPr>
          <a:xfrm>
            <a:off x="104775" y="2739886"/>
            <a:ext cx="98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800" dirty="0">
                <a:solidFill>
                  <a:schemeClr val="accent1"/>
                </a:solidFill>
              </a:rPr>
              <a:t>K=8</a:t>
            </a:r>
            <a:endParaRPr lang="fr-BE" dirty="0">
              <a:solidFill>
                <a:schemeClr val="accent1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301C461-3784-A25C-9BFA-95E27353DF5D}"/>
              </a:ext>
            </a:extLst>
          </p:cNvPr>
          <p:cNvCxnSpPr>
            <a:cxnSpLocks/>
          </p:cNvCxnSpPr>
          <p:nvPr/>
        </p:nvCxnSpPr>
        <p:spPr>
          <a:xfrm>
            <a:off x="2220753" y="1821656"/>
            <a:ext cx="0" cy="3421598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2C68560-2184-FA60-437E-4EC8D14AF6B1}"/>
              </a:ext>
            </a:extLst>
          </p:cNvPr>
          <p:cNvSpPr txBox="1"/>
          <p:nvPr/>
        </p:nvSpPr>
        <p:spPr>
          <a:xfrm>
            <a:off x="2581274" y="2024225"/>
            <a:ext cx="233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D</a:t>
            </a:r>
            <a:r>
              <a:rPr lang="fr-BE" baseline="-25000" dirty="0">
                <a:solidFill>
                  <a:schemeClr val="bg1"/>
                </a:solidFill>
              </a:rPr>
              <a:t>%</a:t>
            </a:r>
            <a:r>
              <a:rPr lang="fr-BE" dirty="0">
                <a:solidFill>
                  <a:schemeClr val="bg1"/>
                </a:solidFill>
              </a:rPr>
              <a:t>= (12-8)/8 = 50%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8380B47-5208-73C8-DBAD-AFC0CFA1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529" y="1643321"/>
            <a:ext cx="3981655" cy="90809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EC1F89F-B7FB-6304-21BB-B9A4CF6C685C}"/>
              </a:ext>
            </a:extLst>
          </p:cNvPr>
          <p:cNvSpPr txBox="1"/>
          <p:nvPr/>
        </p:nvSpPr>
        <p:spPr>
          <a:xfrm>
            <a:off x="8897184" y="1835759"/>
            <a:ext cx="171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el-GR" sz="28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fr-FR" sz="28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~ 0.2</a:t>
            </a:r>
            <a:endParaRPr lang="fr-BE" sz="2800" dirty="0">
              <a:solidFill>
                <a:schemeClr val="accent3"/>
              </a:solidFill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C073DD3-C3CB-5079-DE7A-2937016307AC}"/>
              </a:ext>
            </a:extLst>
          </p:cNvPr>
          <p:cNvCxnSpPr>
            <a:cxnSpLocks/>
          </p:cNvCxnSpPr>
          <p:nvPr/>
        </p:nvCxnSpPr>
        <p:spPr>
          <a:xfrm>
            <a:off x="1046693" y="5243254"/>
            <a:ext cx="1174060" cy="0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1A05E468-095A-A0EE-7987-8936D02E9FF0}"/>
              </a:ext>
            </a:extLst>
          </p:cNvPr>
          <p:cNvSpPr txBox="1"/>
          <p:nvPr/>
        </p:nvSpPr>
        <p:spPr>
          <a:xfrm>
            <a:off x="1046693" y="5370402"/>
            <a:ext cx="153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>
                <a:solidFill>
                  <a:schemeClr val="bg1"/>
                </a:solidFill>
              </a:rPr>
              <a:t>t</a:t>
            </a:r>
            <a:r>
              <a:rPr lang="fr-BE" baseline="-25000" dirty="0" err="1">
                <a:solidFill>
                  <a:schemeClr val="bg1"/>
                </a:solidFill>
              </a:rPr>
              <a:t>peak</a:t>
            </a:r>
            <a:r>
              <a:rPr lang="fr-BE" dirty="0">
                <a:solidFill>
                  <a:schemeClr val="bg1"/>
                </a:solidFill>
              </a:rPr>
              <a:t> ~ 1.07s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146A018-835F-21B4-038E-574F5069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341" y="3981758"/>
            <a:ext cx="3663495" cy="109745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FEBD9DC-CB12-5933-48A2-BF58AE9F0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806" y="2988796"/>
            <a:ext cx="2984653" cy="1066855"/>
          </a:xfrm>
          <a:prstGeom prst="rect">
            <a:avLst/>
          </a:prstGeom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9880210-014E-D4CA-E096-A02B75703AC8}"/>
              </a:ext>
            </a:extLst>
          </p:cNvPr>
          <p:cNvCxnSpPr>
            <a:cxnSpLocks/>
          </p:cNvCxnSpPr>
          <p:nvPr/>
        </p:nvCxnSpPr>
        <p:spPr>
          <a:xfrm>
            <a:off x="2846918" y="2988796"/>
            <a:ext cx="2306107" cy="0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C342DCBE-19D0-DAEA-B9ED-E840A840AAA3}"/>
              </a:ext>
            </a:extLst>
          </p:cNvPr>
          <p:cNvSpPr txBox="1"/>
          <p:nvPr/>
        </p:nvSpPr>
        <p:spPr>
          <a:xfrm>
            <a:off x="3999971" y="3115945"/>
            <a:ext cx="138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T</a:t>
            </a:r>
            <a:r>
              <a:rPr lang="fr-BE" baseline="-25000" dirty="0">
                <a:solidFill>
                  <a:schemeClr val="bg1"/>
                </a:solidFill>
              </a:rPr>
              <a:t>P</a:t>
            </a:r>
            <a:r>
              <a:rPr lang="fr-BE" dirty="0">
                <a:solidFill>
                  <a:schemeClr val="bg1"/>
                </a:solidFill>
              </a:rPr>
              <a:t> ~ 2.1s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172A520-0220-4F29-E2AA-00D657B468C4}"/>
              </a:ext>
            </a:extLst>
          </p:cNvPr>
          <p:cNvSpPr txBox="1"/>
          <p:nvPr/>
        </p:nvSpPr>
        <p:spPr>
          <a:xfrm>
            <a:off x="6393835" y="4268877"/>
            <a:ext cx="260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el-GR" sz="2800" dirty="0">
                <a:solidFill>
                  <a:schemeClr val="accent6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ω</a:t>
            </a:r>
            <a:r>
              <a:rPr lang="fr-FR" sz="2800" baseline="-25000" dirty="0">
                <a:solidFill>
                  <a:schemeClr val="accent6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fr-FR" sz="28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~ 3 rad/s</a:t>
            </a:r>
            <a:endParaRPr lang="fr-BE" sz="2800" dirty="0">
              <a:solidFill>
                <a:schemeClr val="accent6"/>
              </a:solidFill>
            </a:endParaRPr>
          </a:p>
        </p:txBody>
      </p:sp>
      <p:pic>
        <p:nvPicPr>
          <p:cNvPr id="35" name="Graphique 34" descr="Coche avec un remplissage uni">
            <a:extLst>
              <a:ext uri="{FF2B5EF4-FFF2-40B4-BE49-F238E27FC236}">
                <a16:creationId xmlns:a16="http://schemas.microsoft.com/office/drawing/2014/main" id="{C3BE2B25-40C4-DAB9-F6AC-7AEE9920B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6185" y="3982877"/>
            <a:ext cx="914400" cy="91440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AAD4F5D-112F-78CF-BCC9-2BA25776EF35}"/>
              </a:ext>
            </a:extLst>
          </p:cNvPr>
          <p:cNvSpPr txBox="1"/>
          <p:nvPr/>
        </p:nvSpPr>
        <p:spPr>
          <a:xfrm>
            <a:off x="2576881" y="5185473"/>
            <a:ext cx="1564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>
                <a:solidFill>
                  <a:srgbClr val="FF0000"/>
                </a:solidFill>
              </a:rPr>
              <a:t>2</a:t>
            </a:r>
            <a:r>
              <a:rPr lang="fr-BE" sz="2800" baseline="30000" dirty="0">
                <a:solidFill>
                  <a:srgbClr val="FF0000"/>
                </a:solidFill>
              </a:rPr>
              <a:t>nd</a:t>
            </a:r>
            <a:r>
              <a:rPr lang="fr-BE" sz="2800" dirty="0">
                <a:solidFill>
                  <a:srgbClr val="FF0000"/>
                </a:solidFill>
              </a:rPr>
              <a:t> ordre</a:t>
            </a:r>
          </a:p>
        </p:txBody>
      </p:sp>
    </p:spTree>
    <p:extLst>
      <p:ext uri="{BB962C8B-B14F-4D97-AF65-F5344CB8AC3E}">
        <p14:creationId xmlns:p14="http://schemas.microsoft.com/office/powerpoint/2010/main" val="40580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9" grpId="0"/>
      <p:bldP spid="21" grpId="0"/>
      <p:bldP spid="27" grpId="0"/>
      <p:bldP spid="32" grpId="0"/>
      <p:bldP spid="33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174F17-3963-87A8-BC5D-5E87C7587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62542" r="73703" b="2725"/>
          <a:stretch/>
        </p:blipFill>
        <p:spPr>
          <a:xfrm>
            <a:off x="8266223" y="1755065"/>
            <a:ext cx="3315542" cy="284203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F9A01B-5973-CE02-F07A-40FBADA7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questions à se poser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30CE15-3E83-C3DD-338B-8177B0A19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352428" cy="4515951"/>
          </a:xfrm>
        </p:spPr>
        <p:txBody>
          <a:bodyPr anchor="ctr">
            <a:normAutofit fontScale="85000" lnSpcReduction="10000"/>
          </a:bodyPr>
          <a:lstStyle/>
          <a:p>
            <a:r>
              <a:rPr lang="fr-BE" sz="2400" dirty="0"/>
              <a:t>La réponse présente-t-elle une valeur asymptotique (</a:t>
            </a:r>
            <a:r>
              <a:rPr lang="fr-BE" sz="2400" dirty="0">
                <a:sym typeface="Wingdings" panose="05000000000000000000" pitchFamily="2" charset="2"/>
              </a:rPr>
              <a:t>= se </a:t>
            </a:r>
            <a:r>
              <a:rPr lang="fr-BE" sz="2400" b="1" dirty="0">
                <a:sym typeface="Wingdings" panose="05000000000000000000" pitchFamily="2" charset="2"/>
              </a:rPr>
              <a:t>stabilise</a:t>
            </a:r>
            <a:r>
              <a:rPr lang="fr-BE" sz="2400" dirty="0">
                <a:sym typeface="Wingdings" panose="05000000000000000000" pitchFamily="2" charset="2"/>
              </a:rPr>
              <a:t> à la fin) ?</a:t>
            </a:r>
          </a:p>
          <a:p>
            <a:pPr marL="36900" indent="0" algn="ctr">
              <a:buNone/>
            </a:pPr>
            <a:r>
              <a:rPr lang="fr-BE" sz="2400" dirty="0">
                <a:sym typeface="Wingdings" panose="05000000000000000000" pitchFamily="2" charset="2"/>
              </a:rPr>
              <a:t>OUI</a:t>
            </a:r>
          </a:p>
          <a:p>
            <a:r>
              <a:rPr lang="fr-BE" sz="2400" dirty="0">
                <a:sym typeface="Wingdings" panose="05000000000000000000" pitchFamily="2" charset="2"/>
              </a:rPr>
              <a:t>La réponse présente-t-elle des </a:t>
            </a:r>
            <a:r>
              <a:rPr lang="fr-BE" sz="2400" b="1" dirty="0">
                <a:sym typeface="Wingdings" panose="05000000000000000000" pitchFamily="2" charset="2"/>
              </a:rPr>
              <a:t>dépassements</a:t>
            </a:r>
            <a:r>
              <a:rPr lang="fr-BE" sz="2400" dirty="0">
                <a:sym typeface="Wingdings" panose="05000000000000000000" pitchFamily="2" charset="2"/>
              </a:rPr>
              <a:t> ?</a:t>
            </a:r>
          </a:p>
          <a:p>
            <a:pPr marL="36900" indent="0" algn="ctr">
              <a:buNone/>
            </a:pPr>
            <a:r>
              <a:rPr lang="fr-BE" sz="2400" b="1" u="sng" dirty="0">
                <a:sym typeface="Wingdings" panose="05000000000000000000" pitchFamily="2" charset="2"/>
              </a:rPr>
              <a:t>NON</a:t>
            </a:r>
          </a:p>
          <a:p>
            <a:r>
              <a:rPr lang="fr-BE" sz="2400" dirty="0">
                <a:sym typeface="Wingdings" panose="05000000000000000000" pitchFamily="2" charset="2"/>
              </a:rPr>
              <a:t>La réponse présente-t-elle un ou plusieurs </a:t>
            </a:r>
            <a:r>
              <a:rPr lang="fr-BE" sz="2400" b="1" dirty="0">
                <a:sym typeface="Wingdings" panose="05000000000000000000" pitchFamily="2" charset="2"/>
              </a:rPr>
              <a:t>points d’inflexion </a:t>
            </a:r>
            <a:r>
              <a:rPr lang="fr-BE" sz="2400" dirty="0">
                <a:sym typeface="Wingdings" panose="05000000000000000000" pitchFamily="2" charset="2"/>
              </a:rPr>
              <a:t>?</a:t>
            </a:r>
          </a:p>
          <a:p>
            <a:pPr marL="36900" indent="0" algn="ctr">
              <a:buNone/>
            </a:pPr>
            <a:r>
              <a:rPr lang="fr-BE" sz="2400" dirty="0">
                <a:sym typeface="Wingdings" panose="05000000000000000000" pitchFamily="2" charset="2"/>
              </a:rPr>
              <a:t>OUI</a:t>
            </a:r>
          </a:p>
          <a:p>
            <a:r>
              <a:rPr lang="fr-BE" sz="2400" dirty="0">
                <a:sym typeface="Wingdings" panose="05000000000000000000" pitchFamily="2" charset="2"/>
              </a:rPr>
              <a:t>La </a:t>
            </a:r>
            <a:r>
              <a:rPr lang="fr-BE" sz="2400" b="1" dirty="0">
                <a:sym typeface="Wingdings" panose="05000000000000000000" pitchFamily="2" charset="2"/>
              </a:rPr>
              <a:t>tangente au début </a:t>
            </a:r>
            <a:r>
              <a:rPr lang="fr-BE" sz="2400" dirty="0">
                <a:sym typeface="Wingdings" panose="05000000000000000000" pitchFamily="2" charset="2"/>
              </a:rPr>
              <a:t>de l’échelon est-elle oblique ou horizontale ?</a:t>
            </a:r>
          </a:p>
          <a:p>
            <a:pPr marL="36900" indent="0" algn="ctr">
              <a:buNone/>
            </a:pPr>
            <a:r>
              <a:rPr lang="fr-BE" sz="2400" b="1" u="sng" dirty="0">
                <a:sym typeface="Wingdings" panose="05000000000000000000" pitchFamily="2" charset="2"/>
              </a:rPr>
              <a:t>HORIZONTALE</a:t>
            </a:r>
          </a:p>
          <a:p>
            <a:pPr marL="36900" indent="0">
              <a:buNone/>
            </a:pPr>
            <a:r>
              <a:rPr lang="fr-BE" sz="2600" dirty="0">
                <a:sym typeface="Wingdings" panose="05000000000000000000" pitchFamily="2" charset="2"/>
              </a:rPr>
              <a:t> Système du </a:t>
            </a:r>
            <a:r>
              <a:rPr lang="fr-BE" sz="3800" b="1" u="sng" dirty="0">
                <a:sym typeface="Wingdings" panose="05000000000000000000" pitchFamily="2" charset="2"/>
              </a:rPr>
              <a:t>2</a:t>
            </a:r>
            <a:r>
              <a:rPr lang="fr-BE" sz="3800" b="1" u="sng" baseline="30000" dirty="0">
                <a:sym typeface="Wingdings" panose="05000000000000000000" pitchFamily="2" charset="2"/>
              </a:rPr>
              <a:t>nd</a:t>
            </a:r>
            <a:r>
              <a:rPr lang="fr-BE" sz="3800" b="1" dirty="0">
                <a:sym typeface="Wingdings" panose="05000000000000000000" pitchFamily="2" charset="2"/>
              </a:rPr>
              <a:t> ordre avec </a:t>
            </a:r>
            <a:r>
              <a:rPr lang="el-GR" sz="3800" b="1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ζ</a:t>
            </a:r>
            <a:r>
              <a:rPr lang="fr-FR" sz="3800" b="1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≥1</a:t>
            </a:r>
            <a:endParaRPr lang="fr-BE" sz="2600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5B7818-9D98-57D9-4BA8-410B47EC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0461" y="6248400"/>
            <a:ext cx="753545" cy="365125"/>
          </a:xfrm>
        </p:spPr>
        <p:txBody>
          <a:bodyPr/>
          <a:lstStyle/>
          <a:p>
            <a:fld id="{1F9DC344-252F-4267-8C9B-BED6B104220E}" type="slidenum">
              <a:rPr lang="fr-FR" smtClean="0"/>
              <a:t>29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4F7DD9C-76ED-4549-3418-F99391075583}"/>
                  </a:ext>
                </a:extLst>
              </p:cNvPr>
              <p:cNvSpPr txBox="1"/>
              <p:nvPr/>
            </p:nvSpPr>
            <p:spPr>
              <a:xfrm>
                <a:off x="6348846" y="5079343"/>
                <a:ext cx="5605160" cy="8492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+1)∙(</m:t>
                          </m:r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4F7DD9C-76ED-4549-3418-F99391075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846" y="5079343"/>
                <a:ext cx="5605160" cy="849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41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dirty="0"/>
              <a:t>Rappels</a:t>
            </a:r>
            <a:br>
              <a:rPr lang="fr-BE" sz="3700" dirty="0"/>
            </a:br>
            <a:br>
              <a:rPr lang="fr-BE" sz="3700" dirty="0"/>
            </a:br>
            <a:r>
              <a:rPr lang="fr-BE" sz="4000" dirty="0"/>
              <a:t>Impact des </a:t>
            </a:r>
            <a:r>
              <a:rPr lang="fr-BE" sz="4000" b="1" dirty="0"/>
              <a:t>paramètres</a:t>
            </a:r>
            <a:r>
              <a:rPr lang="fr-BE" sz="4000" dirty="0"/>
              <a:t> d’un système du </a:t>
            </a:r>
            <a:r>
              <a:rPr lang="fr-BE" sz="4000" b="1" u="sng" dirty="0"/>
              <a:t>1</a:t>
            </a:r>
            <a:r>
              <a:rPr lang="fr-BE" sz="4000" b="1" u="sng" baseline="30000" dirty="0"/>
              <a:t>er</a:t>
            </a:r>
            <a:r>
              <a:rPr lang="fr-BE" sz="4000" dirty="0"/>
              <a:t> ordre</a:t>
            </a:r>
            <a:endParaRPr lang="fr-BE" sz="37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7A8FFB2E-B47C-A5B8-DD08-B95C49A0A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3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2CAB3-DE22-C5A9-6CE8-92D9F40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BE" sz="3700" dirty="0"/>
              <a:t>Mise en commun des observations/réponses</a:t>
            </a:r>
            <a:br>
              <a:rPr lang="fr-BE" sz="3700" dirty="0"/>
            </a:br>
            <a:br>
              <a:rPr lang="fr-BE" sz="3700" dirty="0"/>
            </a:br>
            <a:r>
              <a:rPr lang="fr-BE" sz="4000" dirty="0"/>
              <a:t>Identification graphique d’un système du </a:t>
            </a:r>
            <a:r>
              <a:rPr lang="fr-BE" b="1" u="sng" dirty="0"/>
              <a:t>2</a:t>
            </a:r>
            <a:r>
              <a:rPr lang="fr-BE" b="1" u="sng" baseline="30000" dirty="0"/>
              <a:t>nd</a:t>
            </a:r>
            <a:r>
              <a:rPr lang="fr-BE" sz="4000" dirty="0"/>
              <a:t>  ordre avec </a:t>
            </a:r>
            <a:r>
              <a:rPr lang="el-GR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ζ</a:t>
            </a:r>
            <a:r>
              <a:rPr lang="fr-FR" b="1" dirty="0">
                <a:latin typeface="Cambria Math" panose="02040503050406030204" pitchFamily="18" charset="0"/>
                <a:ea typeface="Cambria Math" panose="02040503050406030204" pitchFamily="18" charset="0"/>
              </a:rPr>
              <a:t>≥</a:t>
            </a:r>
            <a:r>
              <a:rPr lang="fr-FR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fr-BE" sz="3700" b="1" dirty="0"/>
          </a:p>
        </p:txBody>
      </p:sp>
      <p:pic>
        <p:nvPicPr>
          <p:cNvPr id="27" name="Graphic 7" descr="Chat Bubble">
            <a:extLst>
              <a:ext uri="{FF2B5EF4-FFF2-40B4-BE49-F238E27FC236}">
                <a16:creationId xmlns:a16="http://schemas.microsoft.com/office/drawing/2014/main" id="{5B8133E7-A757-40F0-D3F1-83AEB9DD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E712-2B59-3221-0A45-4D88A078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72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75ABD1-6D36-4A29-37AC-707F1FFE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31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434D20-E736-B4E7-9E28-6C295FF8B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6" y="642937"/>
            <a:ext cx="11591925" cy="5572125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29283FE-D2BE-03A8-92A8-64FBE0235481}"/>
              </a:ext>
            </a:extLst>
          </p:cNvPr>
          <p:cNvCxnSpPr>
            <a:cxnSpLocks/>
          </p:cNvCxnSpPr>
          <p:nvPr/>
        </p:nvCxnSpPr>
        <p:spPr>
          <a:xfrm>
            <a:off x="1046693" y="5116254"/>
            <a:ext cx="14536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C821CE3-DD2C-8D22-24B3-04618B2EF9CA}"/>
              </a:ext>
            </a:extLst>
          </p:cNvPr>
          <p:cNvSpPr txBox="1"/>
          <p:nvPr/>
        </p:nvSpPr>
        <p:spPr>
          <a:xfrm>
            <a:off x="1718020" y="4559696"/>
            <a:ext cx="1564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>
                <a:solidFill>
                  <a:srgbClr val="FF0000"/>
                </a:solidFill>
              </a:rPr>
              <a:t>2</a:t>
            </a:r>
            <a:r>
              <a:rPr lang="fr-BE" sz="2800" baseline="30000" dirty="0">
                <a:solidFill>
                  <a:srgbClr val="FF0000"/>
                </a:solidFill>
              </a:rPr>
              <a:t>nd</a:t>
            </a:r>
            <a:r>
              <a:rPr lang="fr-BE" sz="2800" dirty="0">
                <a:solidFill>
                  <a:srgbClr val="FF0000"/>
                </a:solidFill>
              </a:rPr>
              <a:t> ordre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149354-4A31-57A2-C57F-42F50416219B}"/>
              </a:ext>
            </a:extLst>
          </p:cNvPr>
          <p:cNvCxnSpPr>
            <a:cxnSpLocks/>
            <a:stCxn id="17" idx="7"/>
            <a:endCxn id="28" idx="3"/>
          </p:cNvCxnSpPr>
          <p:nvPr/>
        </p:nvCxnSpPr>
        <p:spPr>
          <a:xfrm flipH="1">
            <a:off x="1200647" y="1956232"/>
            <a:ext cx="3136522" cy="320135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78D084BD-C10E-330F-41A1-58704211CBC7}"/>
              </a:ext>
            </a:extLst>
          </p:cNvPr>
          <p:cNvSpPr/>
          <p:nvPr/>
        </p:nvSpPr>
        <p:spPr>
          <a:xfrm>
            <a:off x="2180167" y="3970866"/>
            <a:ext cx="194734" cy="19472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BB3809B-08A0-4F3F-0010-291E10C5E0C4}"/>
              </a:ext>
            </a:extLst>
          </p:cNvPr>
          <p:cNvCxnSpPr>
            <a:cxnSpLocks/>
          </p:cNvCxnSpPr>
          <p:nvPr/>
        </p:nvCxnSpPr>
        <p:spPr>
          <a:xfrm>
            <a:off x="1114568" y="1990656"/>
            <a:ext cx="996286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25402F3-FF46-8244-1BC1-59485B13839D}"/>
              </a:ext>
            </a:extLst>
          </p:cNvPr>
          <p:cNvSpPr txBox="1"/>
          <p:nvPr/>
        </p:nvSpPr>
        <p:spPr>
          <a:xfrm>
            <a:off x="172650" y="1741746"/>
            <a:ext cx="98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800" dirty="0">
                <a:solidFill>
                  <a:schemeClr val="accent1"/>
                </a:solidFill>
              </a:rPr>
              <a:t>K=3</a:t>
            </a:r>
            <a:endParaRPr lang="fr-BE" dirty="0">
              <a:solidFill>
                <a:schemeClr val="accent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02BA7CF-3795-D957-13E0-4EC7D98D0107}"/>
              </a:ext>
            </a:extLst>
          </p:cNvPr>
          <p:cNvSpPr/>
          <p:nvPr/>
        </p:nvSpPr>
        <p:spPr>
          <a:xfrm>
            <a:off x="4251501" y="1941973"/>
            <a:ext cx="100366" cy="9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1194B4A-3157-9ADA-7256-624D12526539}"/>
              </a:ext>
            </a:extLst>
          </p:cNvPr>
          <p:cNvCxnSpPr>
            <a:cxnSpLocks/>
            <a:stCxn id="17" idx="4"/>
            <a:endCxn id="29" idx="4"/>
          </p:cNvCxnSpPr>
          <p:nvPr/>
        </p:nvCxnSpPr>
        <p:spPr>
          <a:xfrm>
            <a:off x="4301684" y="2039338"/>
            <a:ext cx="0" cy="313251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14ABC87-2FCF-D216-60B3-8580246C4945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1286315" y="5123168"/>
            <a:ext cx="296518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19E72FED-1928-3F36-5975-B783FEB77CF2}"/>
              </a:ext>
            </a:extLst>
          </p:cNvPr>
          <p:cNvSpPr/>
          <p:nvPr/>
        </p:nvSpPr>
        <p:spPr>
          <a:xfrm>
            <a:off x="1185949" y="5074485"/>
            <a:ext cx="100366" cy="9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6968510-8800-1CB8-33E3-9762B1A6B614}"/>
              </a:ext>
            </a:extLst>
          </p:cNvPr>
          <p:cNvSpPr/>
          <p:nvPr/>
        </p:nvSpPr>
        <p:spPr>
          <a:xfrm>
            <a:off x="4251501" y="5074485"/>
            <a:ext cx="100366" cy="9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DDFDD42-CFA4-967D-064C-9116E82A58AA}"/>
              </a:ext>
            </a:extLst>
          </p:cNvPr>
          <p:cNvSpPr txBox="1"/>
          <p:nvPr/>
        </p:nvSpPr>
        <p:spPr>
          <a:xfrm>
            <a:off x="558800" y="5173713"/>
            <a:ext cx="124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fr-BE" sz="2400" baseline="-25000" dirty="0">
                <a:solidFill>
                  <a:schemeClr val="bg1"/>
                </a:solidFill>
              </a:rPr>
              <a:t>1</a:t>
            </a:r>
            <a:r>
              <a:rPr lang="fr-BE" sz="2400" dirty="0">
                <a:solidFill>
                  <a:schemeClr val="bg1"/>
                </a:solidFill>
              </a:rPr>
              <a:t> </a:t>
            </a:r>
            <a:r>
              <a:rPr lang="fr-BE" dirty="0">
                <a:solidFill>
                  <a:schemeClr val="bg1"/>
                </a:solidFill>
              </a:rPr>
              <a:t>~ 0.03s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E87398C-5183-E1DE-830C-0FC053FEDA4E}"/>
              </a:ext>
            </a:extLst>
          </p:cNvPr>
          <p:cNvSpPr txBox="1"/>
          <p:nvPr/>
        </p:nvSpPr>
        <p:spPr>
          <a:xfrm>
            <a:off x="2088795" y="5184359"/>
            <a:ext cx="124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fr-BE" sz="2400" baseline="-25000" dirty="0">
                <a:solidFill>
                  <a:schemeClr val="bg1"/>
                </a:solidFill>
              </a:rPr>
              <a:t>2</a:t>
            </a:r>
            <a:r>
              <a:rPr lang="fr-BE" sz="2400" dirty="0">
                <a:solidFill>
                  <a:schemeClr val="bg1"/>
                </a:solidFill>
              </a:rPr>
              <a:t> </a:t>
            </a:r>
            <a:r>
              <a:rPr lang="fr-BE" dirty="0">
                <a:solidFill>
                  <a:schemeClr val="bg1"/>
                </a:solidFill>
              </a:rPr>
              <a:t>~ 0.61s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5E6184D-ACDC-9C8E-14BF-2DB0C52FBA1F}"/>
              </a:ext>
            </a:extLst>
          </p:cNvPr>
          <p:cNvSpPr txBox="1"/>
          <p:nvPr/>
        </p:nvSpPr>
        <p:spPr>
          <a:xfrm>
            <a:off x="3818470" y="5168342"/>
            <a:ext cx="1712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fr-BE" sz="2400" baseline="-25000" dirty="0">
                <a:solidFill>
                  <a:schemeClr val="bg1"/>
                </a:solidFill>
              </a:rPr>
              <a:t>1 </a:t>
            </a:r>
            <a:r>
              <a:rPr lang="fr-BE" dirty="0">
                <a:solidFill>
                  <a:schemeClr val="bg1"/>
                </a:solidFill>
              </a:rPr>
              <a:t>+ </a:t>
            </a:r>
            <a:r>
              <a:rPr lang="el-G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fr-BE" sz="2400" baseline="-25000" dirty="0">
                <a:solidFill>
                  <a:schemeClr val="bg1"/>
                </a:solidFill>
              </a:rPr>
              <a:t>2</a:t>
            </a:r>
            <a:r>
              <a:rPr lang="fr-BE" sz="2400" dirty="0">
                <a:solidFill>
                  <a:schemeClr val="bg1"/>
                </a:solidFill>
              </a:rPr>
              <a:t> </a:t>
            </a:r>
            <a:r>
              <a:rPr lang="fr-BE" dirty="0">
                <a:solidFill>
                  <a:schemeClr val="bg1"/>
                </a:solidFill>
              </a:rPr>
              <a:t>~ 0.64s</a:t>
            </a:r>
            <a:endParaRPr lang="fr-BE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682C188-6057-DF6C-DE17-1A5AFB5E88DF}"/>
              </a:ext>
            </a:extLst>
          </p:cNvPr>
          <p:cNvSpPr/>
          <p:nvPr/>
        </p:nvSpPr>
        <p:spPr>
          <a:xfrm>
            <a:off x="11023155" y="1943513"/>
            <a:ext cx="104459" cy="9428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Espace réservé du numéro de diapositive 3">
            <a:extLst>
              <a:ext uri="{FF2B5EF4-FFF2-40B4-BE49-F238E27FC236}">
                <a16:creationId xmlns:a16="http://schemas.microsoft.com/office/drawing/2014/main" id="{BBB2D9F8-4C40-0E1D-7257-5BCE4AEF58A7}"/>
              </a:ext>
            </a:extLst>
          </p:cNvPr>
          <p:cNvSpPr txBox="1">
            <a:spLocks/>
          </p:cNvSpPr>
          <p:nvPr/>
        </p:nvSpPr>
        <p:spPr>
          <a:xfrm>
            <a:off x="10882311" y="628140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624650-29A2-3537-1DDA-CAD09C76C10F}"/>
              </a:ext>
            </a:extLst>
          </p:cNvPr>
          <p:cNvSpPr txBox="1"/>
          <p:nvPr/>
        </p:nvSpPr>
        <p:spPr>
          <a:xfrm>
            <a:off x="357827" y="3298158"/>
            <a:ext cx="175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2400" b="1" dirty="0">
                <a:solidFill>
                  <a:schemeClr val="bg1"/>
                </a:solidFill>
              </a:rPr>
              <a:t>Point d’inflexion</a:t>
            </a:r>
          </a:p>
        </p:txBody>
      </p:sp>
    </p:spTree>
    <p:extLst>
      <p:ext uri="{BB962C8B-B14F-4D97-AF65-F5344CB8AC3E}">
        <p14:creationId xmlns:p14="http://schemas.microsoft.com/office/powerpoint/2010/main" val="211193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6" grpId="0"/>
      <p:bldP spid="17" grpId="0" animBg="1"/>
      <p:bldP spid="28" grpId="0" animBg="1"/>
      <p:bldP spid="29" grpId="0" animBg="1"/>
      <p:bldP spid="32" grpId="0"/>
      <p:bldP spid="33" grpId="0"/>
      <p:bldP spid="35" grpId="0"/>
      <p:bldP spid="38" grpId="0" animBg="1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93C3E36-C4B5-F512-A93E-3A473D271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t="19864" r="35859" b="12982"/>
          <a:stretch/>
        </p:blipFill>
        <p:spPr>
          <a:xfrm>
            <a:off x="695324" y="1447801"/>
            <a:ext cx="10702925" cy="4314824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F2EF20B1-28AE-1C6B-F6D7-8B489ABC595B}"/>
              </a:ext>
            </a:extLst>
          </p:cNvPr>
          <p:cNvSpPr txBox="1">
            <a:spLocks/>
          </p:cNvSpPr>
          <p:nvPr/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DC344-252F-4267-8C9B-BED6B104220E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BE" sz="4800" dirty="0"/>
              <a:t>Identification des paramètres d’un système asservi à partir de ses caractéristiques de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76" r="2117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510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BE" dirty="0"/>
                  <a:t>Identification à partir d’une </a:t>
                </a:r>
                <a:r>
                  <a:rPr lang="el-GR" sz="4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fr-FR" sz="4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fr-FR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fr-BE" dirty="0"/>
                  <a:t>d’un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kumimoji="0" lang="fr-BE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kumimoji="0" lang="fr-F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fr-BE" dirty="0"/>
                  <a:t>et d’un OS</a:t>
                </a:r>
                <a:endParaRPr lang="fr-BE" baseline="-25000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/>
              <p:nvPr/>
            </p:nvSpPr>
            <p:spPr>
              <a:xfrm>
                <a:off x="913796" y="1942391"/>
                <a:ext cx="10353760" cy="357854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Caractéristiques souhaitées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742950" marR="0" lvl="1" indent="-28575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ε</a:t>
                </a:r>
                <a:r>
                  <a:rPr kumimoji="0" lang="fr-FR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nulle</a:t>
                </a:r>
              </a:p>
              <a:p>
                <a:pPr marL="742950" marR="0" lvl="1" indent="-28575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fr-BE" sz="2800" dirty="0">
                    <a:solidFill>
                      <a:prstClr val="white"/>
                    </a:solidFill>
                    <a:latin typeface="Calisto MT" panose="02040603050505030304"/>
                  </a:rPr>
                  <a:t>OS</a:t>
                </a:r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de 10%</a:t>
                </a:r>
              </a:p>
              <a:p>
                <a:pPr marL="742950" marR="0" lvl="1" indent="-28575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kumimoji="0" lang="fr-BE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de 0,5 secondes</a:t>
                </a:r>
                <a:endParaRPr kumimoji="0" lang="fr-B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6" y="1942391"/>
                <a:ext cx="10353760" cy="3578544"/>
              </a:xfrm>
              <a:prstGeom prst="rect">
                <a:avLst/>
              </a:prstGeom>
              <a:blipFill>
                <a:blip r:embed="rId3"/>
                <a:stretch>
                  <a:fillRect t="-1874" b="-272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266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9FDF1722-65BE-F269-F151-B0643FD13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752" y="3696635"/>
            <a:ext cx="9590215" cy="2249615"/>
          </a:xfrm>
          <a:prstGeom prst="rect">
            <a:avLst/>
          </a:prstGeom>
          <a:solidFill>
            <a:schemeClr val="tx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BE" dirty="0"/>
                  <a:t>Identification à partir d’une </a:t>
                </a:r>
                <a:r>
                  <a:rPr lang="el-GR" sz="4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fr-FR" sz="4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fr-FR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fr-BE" dirty="0"/>
                  <a:t>d’un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kumimoji="0" lang="fr-BE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kumimoji="0" lang="fr-F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fr-BE" dirty="0"/>
                  <a:t>et d’un OS</a:t>
                </a:r>
                <a:endParaRPr lang="fr-BE" baseline="-25000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A1DF929-F9F6-552F-05BD-6B4CDDE2214D}"/>
              </a:ext>
            </a:extLst>
          </p:cNvPr>
          <p:cNvSpPr txBox="1"/>
          <p:nvPr/>
        </p:nvSpPr>
        <p:spPr>
          <a:xfrm>
            <a:off x="2595775" y="1663756"/>
            <a:ext cx="474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  <a:sym typeface="Wingdings" panose="05000000000000000000" pitchFamily="2" charset="2"/>
              </a:rPr>
              <a:t> Système de classe 1 minimum</a:t>
            </a:r>
            <a:endParaRPr kumimoji="0" lang="fr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C4C8FB2-3170-3402-C76D-E02970765AF5}"/>
              </a:ext>
            </a:extLst>
          </p:cNvPr>
          <p:cNvSpPr/>
          <p:nvPr/>
        </p:nvSpPr>
        <p:spPr>
          <a:xfrm>
            <a:off x="6139236" y="4181475"/>
            <a:ext cx="4787731" cy="6000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B4F564-BAB3-3231-3075-3578321E4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810" y="2364587"/>
            <a:ext cx="4097947" cy="10015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04516DE-FF74-B78E-1A88-2D1C89072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343" y="2313863"/>
            <a:ext cx="5987748" cy="1052240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BC6F0FAB-AF15-6C8B-5C58-5BCDF5D96240}"/>
              </a:ext>
            </a:extLst>
          </p:cNvPr>
          <p:cNvSpPr/>
          <p:nvPr/>
        </p:nvSpPr>
        <p:spPr>
          <a:xfrm>
            <a:off x="9344025" y="2466975"/>
            <a:ext cx="2200275" cy="899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3B33E93-C700-C3FC-BD37-BB00BB978962}"/>
              </a:ext>
            </a:extLst>
          </p:cNvPr>
          <p:cNvSpPr txBox="1"/>
          <p:nvPr/>
        </p:nvSpPr>
        <p:spPr>
          <a:xfrm>
            <a:off x="10171111" y="2508229"/>
            <a:ext cx="34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?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C38495F-A4B1-7F16-FEA9-8C27490D15CE}"/>
              </a:ext>
            </a:extLst>
          </p:cNvPr>
          <p:cNvSpPr/>
          <p:nvPr/>
        </p:nvSpPr>
        <p:spPr>
          <a:xfrm>
            <a:off x="3743325" y="2428875"/>
            <a:ext cx="1367432" cy="89912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C59FAB-E34E-04FC-1F22-F7AD1496FED6}"/>
              </a:ext>
            </a:extLst>
          </p:cNvPr>
          <p:cNvSpPr txBox="1"/>
          <p:nvPr/>
        </p:nvSpPr>
        <p:spPr>
          <a:xfrm>
            <a:off x="1057274" y="1537518"/>
            <a:ext cx="165576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ε</a:t>
            </a:r>
            <a:r>
              <a:rPr kumimoji="0" lang="fr-F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nulle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E308A9-B32A-7A5B-0247-CE04E1EF5E31}"/>
              </a:ext>
            </a:extLst>
          </p:cNvPr>
          <p:cNvSpPr txBox="1"/>
          <p:nvPr/>
        </p:nvSpPr>
        <p:spPr>
          <a:xfrm>
            <a:off x="6916159" y="1656664"/>
            <a:ext cx="474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  <a:sym typeface="Wingdings" panose="05000000000000000000" pitchFamily="2" charset="2"/>
              </a:rPr>
              <a:t> Minimum 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srgbClr val="BC451B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  <a:sym typeface="Wingdings" panose="05000000000000000000" pitchFamily="2" charset="2"/>
              </a:rPr>
              <a:t>1 pôle à l’origine</a:t>
            </a:r>
            <a:endParaRPr kumimoji="0" lang="fr-BE" sz="2400" b="0" i="0" u="none" strike="noStrike" kern="1200" cap="none" spc="0" normalizeH="0" baseline="0" noProof="0" dirty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336445C-D0A5-3E55-9679-1B36216439AF}"/>
              </a:ext>
            </a:extLst>
          </p:cNvPr>
          <p:cNvSpPr/>
          <p:nvPr/>
        </p:nvSpPr>
        <p:spPr>
          <a:xfrm>
            <a:off x="1947175" y="2357741"/>
            <a:ext cx="358316" cy="89912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2A724B-0871-C60B-E954-48F7DE7A7785}"/>
              </a:ext>
            </a:extLst>
          </p:cNvPr>
          <p:cNvSpPr/>
          <p:nvPr/>
        </p:nvSpPr>
        <p:spPr>
          <a:xfrm>
            <a:off x="6548591" y="2356316"/>
            <a:ext cx="367568" cy="89912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BC451B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6" name="Image 15" descr="Une image contenant texte">
            <a:extLst>
              <a:ext uri="{FF2B5EF4-FFF2-40B4-BE49-F238E27FC236}">
                <a16:creationId xmlns:a16="http://schemas.microsoft.com/office/drawing/2014/main" id="{93F920C5-8858-92B6-692D-BB09939EE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443" y="2121645"/>
            <a:ext cx="6417548" cy="14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2" grpId="0" animBg="1"/>
      <p:bldP spid="13" grpId="0"/>
      <p:bldP spid="14" grpId="0" animBg="1"/>
      <p:bldP spid="6" grpId="0"/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BE" dirty="0"/>
                  <a:t>Identification à partir d’une </a:t>
                </a:r>
                <a:r>
                  <a:rPr lang="el-GR" sz="4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fr-FR" sz="4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fr-FR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fr-BE" dirty="0"/>
                  <a:t>d’un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kumimoji="0" lang="fr-BE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kumimoji="0" lang="fr-F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fr-BE" dirty="0"/>
                  <a:t>et d’un OS</a:t>
                </a:r>
                <a:endParaRPr lang="fr-BE" baseline="-25000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276587-F5C4-5041-3FA5-5DFF9DB53D45}"/>
              </a:ext>
            </a:extLst>
          </p:cNvPr>
          <p:cNvSpPr txBox="1"/>
          <p:nvPr/>
        </p:nvSpPr>
        <p:spPr>
          <a:xfrm>
            <a:off x="1057275" y="1526885"/>
            <a:ext cx="9456736" cy="581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2400" dirty="0">
                <a:solidFill>
                  <a:prstClr val="white"/>
                </a:solidFill>
                <a:latin typeface="Calisto MT" panose="02040603050505030304"/>
              </a:rPr>
              <a:t>OS</a:t>
            </a:r>
            <a:r>
              <a:rPr kumimoji="0" lang="fr-BE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%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de 10%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3170E8-CD31-7171-0A5A-E561F6E77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4" y="2229586"/>
            <a:ext cx="8435672" cy="429279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642FBF1-0167-4736-2984-03AC4D26B317}"/>
              </a:ext>
            </a:extLst>
          </p:cNvPr>
          <p:cNvCxnSpPr>
            <a:cxnSpLocks/>
          </p:cNvCxnSpPr>
          <p:nvPr/>
        </p:nvCxnSpPr>
        <p:spPr>
          <a:xfrm>
            <a:off x="2232660" y="3177540"/>
            <a:ext cx="685038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7B7FC0B-F093-54DF-7009-47872A751705}"/>
              </a:ext>
            </a:extLst>
          </p:cNvPr>
          <p:cNvCxnSpPr>
            <a:cxnSpLocks/>
          </p:cNvCxnSpPr>
          <p:nvPr/>
        </p:nvCxnSpPr>
        <p:spPr>
          <a:xfrm flipV="1">
            <a:off x="9083040" y="3177540"/>
            <a:ext cx="0" cy="29641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76081B0-7893-266A-6747-57BC9E860C40}"/>
              </a:ext>
            </a:extLst>
          </p:cNvPr>
          <p:cNvSpPr txBox="1"/>
          <p:nvPr/>
        </p:nvSpPr>
        <p:spPr>
          <a:xfrm>
            <a:off x="8615371" y="6164236"/>
            <a:ext cx="93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ζ~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0.59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B282EC7-C1C7-45DA-B772-4EDD6C001608}"/>
              </a:ext>
            </a:extLst>
          </p:cNvPr>
          <p:cNvSpPr txBox="1"/>
          <p:nvPr/>
        </p:nvSpPr>
        <p:spPr>
          <a:xfrm>
            <a:off x="1564816" y="2992874"/>
            <a:ext cx="93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4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BE" dirty="0"/>
                  <a:t>Identification à partir d’une </a:t>
                </a:r>
                <a:r>
                  <a:rPr lang="el-GR" sz="4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fr-FR" sz="4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fr-FR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fr-BE" dirty="0"/>
                  <a:t>d’un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kumimoji="0" lang="fr-BE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kumimoji="0" lang="fr-F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fr-BE" dirty="0"/>
                  <a:t>et d’un OS</a:t>
                </a:r>
                <a:endParaRPr lang="fr-BE" baseline="-25000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/>
              <p:nvPr/>
            </p:nvSpPr>
            <p:spPr>
              <a:xfrm>
                <a:off x="1057275" y="1505619"/>
                <a:ext cx="9456736" cy="657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kumimoji="0" lang="fr-B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fr-F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0" lang="fr-B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de 0,5 secondes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1505619"/>
                <a:ext cx="9456736" cy="657809"/>
              </a:xfrm>
              <a:prstGeom prst="rect">
                <a:avLst/>
              </a:prstGeom>
              <a:blipFill>
                <a:blip r:embed="rId3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43BB5AE0-C178-522C-ED0B-E2117D801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51" y="2210710"/>
            <a:ext cx="8477250" cy="4313948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DFBA9D0-5D61-F2FC-90FA-E4BE6A07EA0A}"/>
              </a:ext>
            </a:extLst>
          </p:cNvPr>
          <p:cNvCxnSpPr>
            <a:cxnSpLocks/>
          </p:cNvCxnSpPr>
          <p:nvPr/>
        </p:nvCxnSpPr>
        <p:spPr>
          <a:xfrm>
            <a:off x="2222500" y="5321300"/>
            <a:ext cx="29679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9E48D45-1F81-881B-2CDD-7FD68EF03355}"/>
              </a:ext>
            </a:extLst>
          </p:cNvPr>
          <p:cNvCxnSpPr>
            <a:cxnSpLocks/>
          </p:cNvCxnSpPr>
          <p:nvPr/>
        </p:nvCxnSpPr>
        <p:spPr>
          <a:xfrm flipV="1">
            <a:off x="5190490" y="5321300"/>
            <a:ext cx="0" cy="81407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D06888A-CA37-F4A8-2CFB-A912CB455C1B}"/>
              </a:ext>
            </a:extLst>
          </p:cNvPr>
          <p:cNvSpPr txBox="1"/>
          <p:nvPr/>
        </p:nvSpPr>
        <p:spPr>
          <a:xfrm>
            <a:off x="4621221" y="6180137"/>
            <a:ext cx="93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ζ~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0.59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F6295C5-6AD5-4E4E-252F-F15DDD1AC52E}"/>
              </a:ext>
            </a:extLst>
          </p:cNvPr>
          <p:cNvSpPr txBox="1"/>
          <p:nvPr/>
        </p:nvSpPr>
        <p:spPr>
          <a:xfrm>
            <a:off x="1754831" y="4917321"/>
            <a:ext cx="93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~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5,25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6F58FBD-76CA-1AA2-3C8C-8314AE29643F}"/>
                  </a:ext>
                </a:extLst>
              </p:cNvPr>
              <p:cNvSpPr txBox="1"/>
              <p:nvPr/>
            </p:nvSpPr>
            <p:spPr>
              <a:xfrm>
                <a:off x="4621221" y="3429444"/>
                <a:ext cx="2843774" cy="510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5,25</m:t>
                        </m:r>
                      </m:num>
                      <m:den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0,5</m:t>
                        </m:r>
                      </m:den>
                    </m:f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=10,5</m:t>
                    </m:r>
                  </m:oMath>
                </a14:m>
                <a:r>
                  <a:rPr kumimoji="0" lang="fr-B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rad/s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6F58FBD-76CA-1AA2-3C8C-8314AE296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21" y="3429444"/>
                <a:ext cx="2843774" cy="510653"/>
              </a:xfrm>
              <a:prstGeom prst="rect">
                <a:avLst/>
              </a:prstGeom>
              <a:blipFill>
                <a:blip r:embed="rId5"/>
                <a:stretch>
                  <a:fillRect l="-1713" b="-241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5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BE" dirty="0"/>
                  <a:t>Identification à partir d’une </a:t>
                </a:r>
                <a:r>
                  <a:rPr lang="el-GR" sz="4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fr-FR" sz="4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fr-FR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fr-BE" dirty="0"/>
                  <a:t>d’un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kumimoji="0" lang="fr-BE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kumimoji="0" lang="fr-F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fr-BE" dirty="0"/>
                  <a:t>et d’un OS</a:t>
                </a:r>
                <a:endParaRPr lang="fr-BE" baseline="-25000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/>
              <p:nvPr/>
            </p:nvSpPr>
            <p:spPr>
              <a:xfrm>
                <a:off x="1562333" y="1810637"/>
                <a:ext cx="9456736" cy="704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𝐵𝑂</m:t>
                        </m:r>
                      </m:sub>
                    </m:sSub>
                    <m:r>
                      <a:rPr kumimoji="0" lang="fr-FR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𝐵𝑂</m:t>
                            </m:r>
                          </m:sub>
                        </m:sSub>
                      </m:num>
                      <m:den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𝜏</m:t>
                        </m:r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p>
                          <m:sSupPr>
                            <m:ctrlP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den>
                    </m:f>
                  </m:oMath>
                </a14:m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333" y="1810637"/>
                <a:ext cx="9456736" cy="7041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6A1A401-21AF-EDAB-BE84-85778333E2F9}"/>
                  </a:ext>
                </a:extLst>
              </p:cNvPr>
              <p:cNvSpPr txBox="1"/>
              <p:nvPr/>
            </p:nvSpPr>
            <p:spPr>
              <a:xfrm>
                <a:off x="1367632" y="3282510"/>
                <a:ext cx="9456736" cy="135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B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𝐵𝐹</m:t>
                          </m:r>
                        </m:sub>
                      </m:sSub>
                      <m:r>
                        <a:rPr kumimoji="0" lang="fr-F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𝐵𝑂</m:t>
                              </m:r>
                            </m:sub>
                          </m:sSub>
                        </m:num>
                        <m:den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𝐵𝑂</m:t>
                              </m:r>
                            </m:sub>
                          </m:sSub>
                        </m:den>
                      </m:f>
                      <m:r>
                        <a:rPr kumimoji="0" lang="fr-F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fr-F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𝐵𝑂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fr-F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fr-F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0" lang="fr-F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fr-F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fr-F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𝐵𝑂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a:rPr kumimoji="0" lang="fr-F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  <m:r>
                            <a:rPr kumimoji="0" lang="fr-F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kumimoji="0" lang="fr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6A1A401-21AF-EDAB-BE84-85778333E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32" y="3282510"/>
                <a:ext cx="9456736" cy="1359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 : bas 4">
            <a:extLst>
              <a:ext uri="{FF2B5EF4-FFF2-40B4-BE49-F238E27FC236}">
                <a16:creationId xmlns:a16="http://schemas.microsoft.com/office/drawing/2014/main" id="{145EEA25-A67F-45E1-13D1-A8B45D8F0B03}"/>
              </a:ext>
            </a:extLst>
          </p:cNvPr>
          <p:cNvSpPr/>
          <p:nvPr/>
        </p:nvSpPr>
        <p:spPr>
          <a:xfrm>
            <a:off x="5915025" y="2755657"/>
            <a:ext cx="257175" cy="61551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D85E17F-A963-2444-52BD-C7F2C8FD426D}"/>
              </a:ext>
            </a:extLst>
          </p:cNvPr>
          <p:cNvSpPr/>
          <p:nvPr/>
        </p:nvSpPr>
        <p:spPr>
          <a:xfrm>
            <a:off x="7858125" y="3282510"/>
            <a:ext cx="409575" cy="39641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F2A855B-469F-B6F7-BADD-015EBECC62C1}"/>
                  </a:ext>
                </a:extLst>
              </p:cNvPr>
              <p:cNvSpPr txBox="1"/>
              <p:nvPr/>
            </p:nvSpPr>
            <p:spPr>
              <a:xfrm>
                <a:off x="7945834" y="2893175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BE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𝑲</m:t>
                          </m:r>
                        </m:e>
                        <m:sub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𝑩𝑭</m:t>
                          </m:r>
                        </m:sub>
                      </m:sSub>
                    </m:oMath>
                  </m:oMathPara>
                </a14:m>
                <a:endParaRPr kumimoji="0" lang="fr-B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BC451B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F2A855B-469F-B6F7-BADD-015EBECC6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834" y="2893175"/>
                <a:ext cx="1066800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lipse 8">
            <a:extLst>
              <a:ext uri="{FF2B5EF4-FFF2-40B4-BE49-F238E27FC236}">
                <a16:creationId xmlns:a16="http://schemas.microsoft.com/office/drawing/2014/main" id="{C7E427B6-E6BE-69DC-1936-EBE2238EBE3E}"/>
              </a:ext>
            </a:extLst>
          </p:cNvPr>
          <p:cNvSpPr/>
          <p:nvPr/>
        </p:nvSpPr>
        <p:spPr>
          <a:xfrm>
            <a:off x="6290701" y="3817946"/>
            <a:ext cx="853049" cy="82436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0DF488E-548D-E252-3EFC-EA236827EB8D}"/>
                  </a:ext>
                </a:extLst>
              </p:cNvPr>
              <p:cNvSpPr txBox="1"/>
              <p:nvPr/>
            </p:nvSpPr>
            <p:spPr>
              <a:xfrm>
                <a:off x="6076950" y="4642306"/>
                <a:ext cx="1066800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BE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kumimoji="0" lang="fr-BE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0" lang="fr-BE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BE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kumimoji="0" lang="fr-FR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0" lang="fr-F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fr-B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0DF488E-548D-E252-3EFC-EA236827E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50" y="4642306"/>
                <a:ext cx="1066800" cy="848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lipse 10">
            <a:extLst>
              <a:ext uri="{FF2B5EF4-FFF2-40B4-BE49-F238E27FC236}">
                <a16:creationId xmlns:a16="http://schemas.microsoft.com/office/drawing/2014/main" id="{D176BAB6-6992-DD1F-AB52-2D4136E17DAC}"/>
              </a:ext>
            </a:extLst>
          </p:cNvPr>
          <p:cNvSpPr/>
          <p:nvPr/>
        </p:nvSpPr>
        <p:spPr>
          <a:xfrm>
            <a:off x="7909951" y="3801658"/>
            <a:ext cx="853049" cy="8243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0CCC115-1513-1AB1-96AD-BE47FE22E880}"/>
                  </a:ext>
                </a:extLst>
              </p:cNvPr>
              <p:cNvSpPr txBox="1"/>
              <p:nvPr/>
            </p:nvSpPr>
            <p:spPr>
              <a:xfrm>
                <a:off x="8262937" y="4597879"/>
                <a:ext cx="1066800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BE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kumimoji="0" lang="el-G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ζ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BE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BE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𝝎</m:t>
                              </m:r>
                            </m:e>
                            <m:sub>
                              <m:r>
                                <a:rPr kumimoji="0" lang="fr-F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fr-B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0CCC115-1513-1AB1-96AD-BE47FE22E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937" y="4597879"/>
                <a:ext cx="1066800" cy="848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E5C6BCB-053A-909C-B31C-1B40D5CDDEED}"/>
                  </a:ext>
                </a:extLst>
              </p:cNvPr>
              <p:cNvSpPr txBox="1"/>
              <p:nvPr/>
            </p:nvSpPr>
            <p:spPr>
              <a:xfrm>
                <a:off x="1196472" y="5218762"/>
                <a:ext cx="4880478" cy="9552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𝐵𝑂</m:t>
                              </m:r>
                            </m:sub>
                          </m:sSub>
                        </m:den>
                      </m:f>
                      <m:r>
                        <a:rPr kumimoji="0" lang="fr-F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BE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  <m:r>
                            <a:rPr kumimoji="0" lang="fr-F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kumimoji="0" lang="el-G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ζ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BE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BE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𝝎</m:t>
                              </m:r>
                            </m:e>
                            <m:sub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⇔</m:t>
                      </m:r>
                      <m:sSub>
                        <m:sSubPr>
                          <m:ctrlP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𝑲</m:t>
                          </m:r>
                        </m:e>
                        <m:sub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𝑩𝑶</m:t>
                          </m:r>
                        </m:sub>
                      </m:sSub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C451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BE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𝟏𝟎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𝟓</m:t>
                          </m:r>
                        </m:num>
                        <m:den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𝟓𝟗</m:t>
                          </m:r>
                        </m:den>
                      </m:f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C451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C451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C451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BC451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𝟗𝟎</m:t>
                      </m:r>
                    </m:oMath>
                  </m:oMathPara>
                </a14:m>
                <a:endParaRPr kumimoji="0" lang="fr-B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C451B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E5C6BCB-053A-909C-B31C-1B40D5CDD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472" y="5218762"/>
                <a:ext cx="4880478" cy="9552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D1E6409A-4A1C-98C3-1305-FF3266574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140" y="1546987"/>
            <a:ext cx="5056529" cy="1333550"/>
          </a:xfrm>
          <a:prstGeom prst="rect">
            <a:avLst/>
          </a:prstGeom>
        </p:spPr>
      </p:pic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9525F395-39C7-C4C2-7CFC-E73012961F54}"/>
              </a:ext>
            </a:extLst>
          </p:cNvPr>
          <p:cNvSpPr/>
          <p:nvPr/>
        </p:nvSpPr>
        <p:spPr>
          <a:xfrm>
            <a:off x="1237328" y="4494603"/>
            <a:ext cx="273740" cy="168533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9F370A90-A0A7-9D5F-0978-3FEC268ACFBE}"/>
                  </a:ext>
                </a:extLst>
              </p:cNvPr>
              <p:cNvSpPr txBox="1"/>
              <p:nvPr/>
            </p:nvSpPr>
            <p:spPr>
              <a:xfrm>
                <a:off x="1396590" y="5228418"/>
                <a:ext cx="1496219" cy="9552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𝐵𝑂</m:t>
                              </m:r>
                            </m:sub>
                          </m:sSub>
                        </m:den>
                      </m:f>
                      <m:r>
                        <a:rPr kumimoji="0" lang="fr-F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BE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  <m:r>
                            <a:rPr kumimoji="0" lang="fr-F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kumimoji="0" lang="el-G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ζ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BE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BE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𝝎</m:t>
                              </m:r>
                            </m:e>
                            <m:sub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fr-B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C451B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9F370A90-A0A7-9D5F-0978-3FEC268AC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590" y="5228418"/>
                <a:ext cx="1496219" cy="9552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BC1EB0C-8F8B-9DC4-7F5C-6CAE25022284}"/>
                  </a:ext>
                </a:extLst>
              </p:cNvPr>
              <p:cNvSpPr txBox="1"/>
              <p:nvPr/>
            </p:nvSpPr>
            <p:spPr>
              <a:xfrm>
                <a:off x="412655" y="4512770"/>
                <a:ext cx="6096000" cy="722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𝐵𝑂</m:t>
                              </m:r>
                            </m:sub>
                          </m:sSub>
                        </m:den>
                      </m:f>
                      <m:r>
                        <a:rPr kumimoji="0" lang="fr-F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BE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kumimoji="0" lang="fr-BE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0" lang="fr-BE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BE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kumimoji="0" lang="fr-FR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⇔</m:t>
                      </m:r>
                      <m:r>
                        <a:rPr kumimoji="0" lang="fr-F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D3BA6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r>
                        <a:rPr kumimoji="0" lang="fr-F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D3BA6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3BA6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3BA6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8,9</m:t>
                          </m:r>
                        </m:num>
                        <m:den>
                          <m:sSup>
                            <m:sSupPr>
                              <m:ctrlP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3BA6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D3BA6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10,5</m:t>
                              </m:r>
                            </m:e>
                            <m:sup>
                              <m: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3BA6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fr-F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D3BA6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=80,7 </m:t>
                      </m:r>
                      <m:r>
                        <a:rPr kumimoji="0" lang="fr-F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D3BA6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𝑚𝑠</m:t>
                      </m:r>
                    </m:oMath>
                  </m:oMathPara>
                </a14:m>
                <a:endParaRPr kumimoji="0" lang="fr-B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BC1EB0C-8F8B-9DC4-7F5C-6CAE25022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55" y="4512770"/>
                <a:ext cx="6096000" cy="7228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A183564-EA44-32D7-BEC8-0E2710A7E08B}"/>
                  </a:ext>
                </a:extLst>
              </p:cNvPr>
              <p:cNvSpPr txBox="1"/>
              <p:nvPr/>
            </p:nvSpPr>
            <p:spPr>
              <a:xfrm>
                <a:off x="1323167" y="4507549"/>
                <a:ext cx="1614489" cy="722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𝐵𝑂</m:t>
                              </m:r>
                            </m:sub>
                          </m:sSub>
                        </m:den>
                      </m:f>
                      <m:r>
                        <a:rPr kumimoji="0" lang="fr-FR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BE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kumimoji="0" lang="fr-BE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0" lang="fr-BE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BE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kumimoji="0" lang="fr-FR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fr-B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6A183564-EA44-32D7-BEC8-0E2710A7E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167" y="4507549"/>
                <a:ext cx="1614489" cy="7228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33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 animBg="1"/>
      <p:bldP spid="8" grpId="0"/>
      <p:bldP spid="9" grpId="0" animBg="1"/>
      <p:bldP spid="10" grpId="0"/>
      <p:bldP spid="11" grpId="0" animBg="1"/>
      <p:bldP spid="12" grpId="0"/>
      <p:bldP spid="18" grpId="0" animBg="1"/>
      <p:bldP spid="14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9119" y="609600"/>
                <a:ext cx="10353762" cy="970450"/>
              </a:xfrm>
            </p:spPr>
            <p:txBody>
              <a:bodyPr>
                <a:normAutofit fontScale="90000"/>
              </a:bodyPr>
              <a:lstStyle/>
              <a:p>
                <a:r>
                  <a:rPr lang="fr-BE" dirty="0"/>
                  <a:t>Identification à partir d’une </a:t>
                </a:r>
                <a:r>
                  <a:rPr lang="el-GR" sz="4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fr-FR" sz="4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fr-FR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fr-BE" dirty="0"/>
                  <a:t>d’un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kumimoji="0" lang="fr-BE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kumimoji="0" lang="fr-F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fr-BE" dirty="0"/>
                  <a:t>et d’un OS</a:t>
                </a:r>
                <a:endParaRPr lang="fr-BE" baseline="-25000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140D6AF-C227-BCFC-E40D-7A1A16441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9119" y="609600"/>
                <a:ext cx="10353762" cy="9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BE0E49-650A-36DA-31A2-2896C106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94" y="1740765"/>
            <a:ext cx="4961924" cy="39817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C659267-CE49-E68F-AAB3-C3AD1EA11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383" y="1740765"/>
            <a:ext cx="5597431" cy="3981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10B7D00-C93E-6AE5-3BA6-D2513139B523}"/>
                  </a:ext>
                </a:extLst>
              </p:cNvPr>
              <p:cNvSpPr txBox="1"/>
              <p:nvPr/>
            </p:nvSpPr>
            <p:spPr>
              <a:xfrm>
                <a:off x="4690136" y="2579147"/>
                <a:ext cx="1147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𝒚</m:t>
                      </m:r>
                      <m:r>
                        <a:rPr kumimoji="0" lang="fr-FR" sz="18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𝒔𝒔</m:t>
                      </m:r>
                      <m:r>
                        <a:rPr kumimoji="0" lang="fr-BE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</m:t>
                      </m:r>
                      <m:r>
                        <a:rPr kumimoji="0" lang="fr-BE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fr-B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F77B4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10B7D00-C93E-6AE5-3BA6-D2513139B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36" y="2579147"/>
                <a:ext cx="1147482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05515291-0A0A-4F91-D389-CA921913B49F}"/>
                  </a:ext>
                </a:extLst>
              </p:cNvPr>
              <p:cNvSpPr txBox="1"/>
              <p:nvPr/>
            </p:nvSpPr>
            <p:spPr>
              <a:xfrm>
                <a:off x="3356656" y="4736731"/>
                <a:ext cx="1461696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FR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F77B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F77B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</m:e>
                      <m:sub>
                        <m:sSub>
                          <m:sSubPr>
                            <m:ctrlPr>
                              <a:rPr kumimoji="0" lang="fr-FR" sz="1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1F77B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1F77B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fr-FR" sz="1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1F77B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𝟓</m:t>
                            </m:r>
                            <m:r>
                              <a:rPr kumimoji="0" lang="fr-FR" sz="18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1F77B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%</m:t>
                            </m:r>
                          </m:sub>
                        </m:sSub>
                      </m:sub>
                    </m:sSub>
                    <m:r>
                      <a:rPr kumimoji="0" lang="fr-FR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fr-FR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fr-FR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a:rPr kumimoji="0" lang="fr-FR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𝟓</m:t>
                    </m:r>
                  </m:oMath>
                </a14:m>
                <a:r>
                  <a:rPr kumimoji="0" lang="fr-BE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77B4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s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05515291-0A0A-4F91-D389-CA921913B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56" y="4736731"/>
                <a:ext cx="1461696" cy="400815"/>
              </a:xfrm>
              <a:prstGeom prst="rect">
                <a:avLst/>
              </a:prstGeom>
              <a:blipFill>
                <a:blip r:embed="rId7"/>
                <a:stretch>
                  <a:fillRect t="-7576" b="-1515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E89C6C6-DDAA-2330-E01B-1D025047D478}"/>
                  </a:ext>
                </a:extLst>
              </p:cNvPr>
              <p:cNvSpPr txBox="1"/>
              <p:nvPr/>
            </p:nvSpPr>
            <p:spPr>
              <a:xfrm>
                <a:off x="10579084" y="4736731"/>
                <a:ext cx="1474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BE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𝜺</m:t>
                      </m:r>
                      <m:r>
                        <a:rPr kumimoji="0" lang="fr-FR" sz="18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𝒔</m:t>
                      </m:r>
                      <m:r>
                        <a:rPr kumimoji="0" lang="fr-BE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fr-BE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𝟏𝟐</m:t>
                      </m:r>
                    </m:oMath>
                  </m:oMathPara>
                </a14:m>
                <a:endParaRPr kumimoji="0" lang="fr-B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F77B4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E89C6C6-DDAA-2330-E01B-1D025047D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9084" y="4736731"/>
                <a:ext cx="14744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D6BF065-0EF3-177A-C360-93A051D1EC62}"/>
                  </a:ext>
                </a:extLst>
              </p:cNvPr>
              <p:cNvSpPr txBox="1"/>
              <p:nvPr/>
            </p:nvSpPr>
            <p:spPr>
              <a:xfrm>
                <a:off x="1323489" y="1936603"/>
                <a:ext cx="32294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𝑷𝒆𝒂𝒌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⇒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𝑶𝑺</m:t>
                      </m:r>
                      <m:r>
                        <a:rPr kumimoji="0" lang="fr-FR" sz="18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fr-BE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𝟏𝟎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</m:oMath>
                  </m:oMathPara>
                </a14:m>
                <a:endParaRPr kumimoji="0" lang="fr-B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F77B4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D6BF065-0EF3-177A-C360-93A051D1E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489" y="1936603"/>
                <a:ext cx="322946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9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/>
              <p:nvPr/>
            </p:nvSpPr>
            <p:spPr>
              <a:xfrm>
                <a:off x="655436" y="2696523"/>
                <a:ext cx="2939924" cy="21039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fr-BE" sz="2800" b="1" dirty="0"/>
                  <a:t>K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fr-BE" sz="2800" dirty="0"/>
                  <a:t> </a:t>
                </a:r>
                <a:endParaRPr lang="fr-BE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96523"/>
                <a:ext cx="2939924" cy="2103974"/>
              </a:xfrm>
              <a:prstGeom prst="rect">
                <a:avLst/>
              </a:prstGeom>
              <a:blipFill>
                <a:blip r:embed="rId3"/>
                <a:stretch>
                  <a:fillRect l="-3320" t="-231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94B5453-726B-E9E2-EC28-DA9F1F4CD0D9}"/>
                  </a:ext>
                </a:extLst>
              </p:cNvPr>
              <p:cNvSpPr txBox="1"/>
              <p:nvPr/>
            </p:nvSpPr>
            <p:spPr>
              <a:xfrm>
                <a:off x="655436" y="2696523"/>
                <a:ext cx="2939924" cy="21039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fr-BE" sz="2800" b="1" dirty="0"/>
                  <a:t>K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 sz="2400" dirty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fr-FR" sz="240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fr-BE" sz="2400" baseline="-25000" dirty="0"/>
                      <m:t>%</m:t>
                    </m:r>
                  </m:oMath>
                </a14:m>
                <a:r>
                  <a:rPr lang="fr-BE" sz="2400" dirty="0"/>
                  <a:t>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cst</m:t>
                    </m:r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400" dirty="0"/>
                  <a:t> = cst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fr-BE" sz="2400" dirty="0"/>
                  <a:t> = K</a:t>
                </a:r>
                <a:r>
                  <a:rPr lang="fr-BE" sz="2400" dirty="0">
                    <a:sym typeface="Wingdings" panose="05000000000000000000" pitchFamily="2" charset="2"/>
                  </a:rPr>
                  <a:t> 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94B5453-726B-E9E2-EC28-DA9F1F4CD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96523"/>
                <a:ext cx="2939924" cy="2103974"/>
              </a:xfrm>
              <a:prstGeom prst="rect">
                <a:avLst/>
              </a:prstGeom>
              <a:blipFill>
                <a:blip r:embed="rId4"/>
                <a:stretch>
                  <a:fillRect l="-3320" t="-2319" b="-782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34F0C775-F3BA-6C72-0547-F2357780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de K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5D62C9-00E0-5C22-640E-1860406C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595360" y="1751662"/>
            <a:ext cx="7484631" cy="39600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0FEBE-2C89-66BA-71A0-7F96624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35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40D6AF-C227-BCFC-E40D-7A1A1644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Identification à partir d’une </a:t>
            </a:r>
            <a:r>
              <a:rPr lang="el-G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fr-FR" sz="4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BE" dirty="0"/>
              <a:t>d’un t</a:t>
            </a:r>
            <a:r>
              <a:rPr lang="fr-BE" baseline="-25000" dirty="0"/>
              <a:t>r </a:t>
            </a:r>
            <a:r>
              <a:rPr lang="fr-BE" dirty="0"/>
              <a:t>et d’un OS</a:t>
            </a:r>
            <a:endParaRPr lang="fr-BE" baseline="-25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/>
              <p:nvPr/>
            </p:nvSpPr>
            <p:spPr>
              <a:xfrm>
                <a:off x="913796" y="1942391"/>
                <a:ext cx="10353760" cy="357854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Caractéristiques souhaitées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742950" marR="0" lvl="1" indent="-28575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</a:rPr>
                  <a:t>ε</a:t>
                </a:r>
                <a:r>
                  <a:rPr kumimoji="0" lang="fr-FR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de 2%</a:t>
                </a:r>
              </a:p>
              <a:p>
                <a:pPr marL="742950" marR="0" lvl="1" indent="-28575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fr-BE" sz="2800" dirty="0">
                    <a:solidFill>
                      <a:prstClr val="white"/>
                    </a:solidFill>
                    <a:latin typeface="Calisto MT" panose="02040603050505030304"/>
                  </a:rPr>
                  <a:t>OS</a:t>
                </a:r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de 15%</a:t>
                </a:r>
              </a:p>
              <a:p>
                <a:pPr marL="742950" marR="0" lvl="1" indent="-285750" algn="ctr" defTabSz="4572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de 0,2 secondes</a:t>
                </a:r>
                <a:endParaRPr kumimoji="0" lang="fr-B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6" y="1942391"/>
                <a:ext cx="10353760" cy="3578544"/>
              </a:xfrm>
              <a:prstGeom prst="rect">
                <a:avLst/>
              </a:prstGeom>
              <a:blipFill>
                <a:blip r:embed="rId2"/>
                <a:stretch>
                  <a:fillRect t="-341" b="-272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54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B8857D5-BA84-163C-1554-86789EA4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752" y="3696635"/>
            <a:ext cx="9590215" cy="224961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40D6AF-C227-BCFC-E40D-7A1A1644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Identification à partir d’une </a:t>
            </a:r>
            <a:r>
              <a:rPr lang="el-G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fr-FR" sz="4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BE" dirty="0"/>
              <a:t>d’un t</a:t>
            </a:r>
            <a:r>
              <a:rPr lang="fr-BE" baseline="-25000" dirty="0"/>
              <a:t>r </a:t>
            </a:r>
            <a:r>
              <a:rPr lang="fr-BE" dirty="0"/>
              <a:t>et d’un OS</a:t>
            </a:r>
            <a:endParaRPr lang="fr-BE" baseline="-25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A1DF929-F9F6-552F-05BD-6B4CDDE2214D}"/>
              </a:ext>
            </a:extLst>
          </p:cNvPr>
          <p:cNvSpPr txBox="1"/>
          <p:nvPr/>
        </p:nvSpPr>
        <p:spPr>
          <a:xfrm>
            <a:off x="3259165" y="1648313"/>
            <a:ext cx="474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  <a:sym typeface="Wingdings" panose="05000000000000000000" pitchFamily="2" charset="2"/>
              </a:rPr>
              <a:t> Système de </a:t>
            </a:r>
            <a:r>
              <a:rPr kumimoji="0" lang="fr-B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  <a:sym typeface="Wingdings" panose="05000000000000000000" pitchFamily="2" charset="2"/>
              </a:rPr>
              <a:t>classe 0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  <a:sym typeface="Wingdings" panose="05000000000000000000" pitchFamily="2" charset="2"/>
              </a:rPr>
              <a:t> maximum</a:t>
            </a:r>
            <a:endParaRPr kumimoji="0" lang="fr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C4C8FB2-3170-3402-C76D-E02970765AF5}"/>
              </a:ext>
            </a:extLst>
          </p:cNvPr>
          <p:cNvSpPr/>
          <p:nvPr/>
        </p:nvSpPr>
        <p:spPr>
          <a:xfrm>
            <a:off x="4543425" y="4189228"/>
            <a:ext cx="1588435" cy="6000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C59FAB-E34E-04FC-1F22-F7AD1496FED6}"/>
              </a:ext>
            </a:extLst>
          </p:cNvPr>
          <p:cNvSpPr txBox="1"/>
          <p:nvPr/>
        </p:nvSpPr>
        <p:spPr>
          <a:xfrm>
            <a:off x="1057274" y="1537518"/>
            <a:ext cx="2394138" cy="113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ε</a:t>
            </a:r>
            <a:r>
              <a:rPr kumimoji="0" lang="fr-F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Times New Roman" panose="02020603050405020304" pitchFamily="18" charset="0"/>
              </a:rPr>
              <a:t>p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Times New Roman" panose="02020603050405020304" pitchFamily="18" charset="0"/>
              </a:rPr>
              <a:t> finie et 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Cambria Math" panose="02040503050406030204" pitchFamily="18" charset="0"/>
                <a:cs typeface="+mn-cs"/>
              </a:rPr>
              <a:t>≠ 0 </a:t>
            </a:r>
            <a:endParaRPr kumimoji="0" lang="fr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2400" dirty="0">
                <a:solidFill>
                  <a:prstClr val="white"/>
                </a:solidFill>
                <a:latin typeface="Calisto MT" panose="02040603050505030304"/>
              </a:rPr>
              <a:t>OS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Cambria Math" panose="02040503050406030204" pitchFamily="18" charset="0"/>
                <a:cs typeface="+mn-cs"/>
              </a:rPr>
              <a:t>≠ 0%</a:t>
            </a:r>
            <a:endParaRPr kumimoji="0" lang="fr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3F920C5-8858-92B6-692D-BB09939EE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6459" y="2707441"/>
            <a:ext cx="3953434" cy="91629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F630DEE-6445-8EB0-B0B4-B7D0FFBC3772}"/>
              </a:ext>
            </a:extLst>
          </p:cNvPr>
          <p:cNvSpPr txBox="1"/>
          <p:nvPr/>
        </p:nvSpPr>
        <p:spPr>
          <a:xfrm>
            <a:off x="3259165" y="2214554"/>
            <a:ext cx="474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  <a:sym typeface="Wingdings" panose="05000000000000000000" pitchFamily="2" charset="2"/>
              </a:rPr>
              <a:t> Système d’</a:t>
            </a:r>
            <a:r>
              <a:rPr kumimoji="0" lang="fr-B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  <a:sym typeface="Wingdings" panose="05000000000000000000" pitchFamily="2" charset="2"/>
              </a:rPr>
              <a:t>ordre 2 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  <a:sym typeface="Wingdings" panose="05000000000000000000" pitchFamily="2" charset="2"/>
              </a:rPr>
              <a:t>minimum</a:t>
            </a:r>
            <a:endParaRPr kumimoji="0" lang="fr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ABA4927-E37D-3B04-7374-CB71BBE8F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4285" y="2749122"/>
            <a:ext cx="3953437" cy="8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4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C744795-83A4-D819-2276-C8B57B7C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752" y="3696635"/>
            <a:ext cx="9590215" cy="224961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40D6AF-C227-BCFC-E40D-7A1A1644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Identification à partir d’une </a:t>
            </a:r>
            <a:r>
              <a:rPr lang="el-G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fr-FR" sz="4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BE" dirty="0"/>
              <a:t>d’un t</a:t>
            </a:r>
            <a:r>
              <a:rPr lang="fr-BE" baseline="-25000" dirty="0"/>
              <a:t>r </a:t>
            </a:r>
            <a:r>
              <a:rPr lang="fr-BE" dirty="0"/>
              <a:t>et d’un OS</a:t>
            </a:r>
            <a:endParaRPr lang="fr-BE" baseline="-25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A1DF929-F9F6-552F-05BD-6B4CDDE2214D}"/>
              </a:ext>
            </a:extLst>
          </p:cNvPr>
          <p:cNvSpPr txBox="1"/>
          <p:nvPr/>
        </p:nvSpPr>
        <p:spPr>
          <a:xfrm>
            <a:off x="1432716" y="2362793"/>
            <a:ext cx="2758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  <a:sym typeface="Wingdings" panose="05000000000000000000" pitchFamily="2" charset="2"/>
              </a:rPr>
              <a:t>Système de </a:t>
            </a:r>
            <a:r>
              <a:rPr kumimoji="0" lang="fr-B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  <a:sym typeface="Wingdings" panose="05000000000000000000" pitchFamily="2" charset="2"/>
              </a:rPr>
              <a:t>classe 0</a:t>
            </a:r>
            <a:endParaRPr kumimoji="0" lang="fr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C4C8FB2-3170-3402-C76D-E02970765AF5}"/>
              </a:ext>
            </a:extLst>
          </p:cNvPr>
          <p:cNvSpPr/>
          <p:nvPr/>
        </p:nvSpPr>
        <p:spPr>
          <a:xfrm>
            <a:off x="4543425" y="4189228"/>
            <a:ext cx="1588435" cy="6000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26B05B7-5D7C-70C6-B699-5F84331E22CC}"/>
                  </a:ext>
                </a:extLst>
              </p:cNvPr>
              <p:cNvSpPr txBox="1"/>
              <p:nvPr/>
            </p:nvSpPr>
            <p:spPr>
              <a:xfrm>
                <a:off x="4286250" y="2301508"/>
                <a:ext cx="6096000" cy="662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fr-B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fr-F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fr-B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0" lang="fr-F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fr-F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Wingdings" panose="05000000000000000000" pitchFamily="2" charset="2"/>
                              </a:rPr>
                              <m:t>𝐵𝑂</m:t>
                            </m:r>
                          </m:sub>
                        </m:sSub>
                        <m:r>
                          <a:rPr kumimoji="0" lang="fr-F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+1</m:t>
                        </m:r>
                      </m:den>
                    </m:f>
                    <m:r>
                      <a:rPr kumimoji="0" lang="fr-F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=0,02 ⇔</m:t>
                    </m:r>
                    <m:sSub>
                      <m:sSubPr>
                        <m:ctrlPr>
                          <a:rPr kumimoji="0" lang="fr-BE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fr-FR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𝑲</m:t>
                        </m:r>
                      </m:e>
                      <m:sub>
                        <m:r>
                          <a:rPr kumimoji="0" lang="fr-FR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𝑩𝑶</m:t>
                        </m:r>
                      </m:sub>
                    </m:sSub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𝟒𝟗</m:t>
                    </m:r>
                  </m:oMath>
                </a14:m>
                <a:endParaRPr kumimoji="0" lang="fr-B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26B05B7-5D7C-70C6-B699-5F84331E2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0" y="2301508"/>
                <a:ext cx="6096000" cy="662041"/>
              </a:xfrm>
              <a:prstGeom prst="rect">
                <a:avLst/>
              </a:prstGeom>
              <a:blipFill>
                <a:blip r:embed="rId3"/>
                <a:stretch>
                  <a:fillRect l="-1500" b="-185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924668DE-A91D-995B-F418-F2C180EBBC89}"/>
              </a:ext>
            </a:extLst>
          </p:cNvPr>
          <p:cNvSpPr txBox="1"/>
          <p:nvPr/>
        </p:nvSpPr>
        <p:spPr>
          <a:xfrm>
            <a:off x="1432716" y="163889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ε</a:t>
            </a:r>
            <a:r>
              <a:rPr kumimoji="0" lang="fr-F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Times New Roman" panose="02020603050405020304" pitchFamily="18" charset="0"/>
              </a:rPr>
              <a:t>p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Times New Roman" panose="02020603050405020304" pitchFamily="18" charset="0"/>
              </a:rPr>
              <a:t>=0,02</a:t>
            </a:r>
            <a:endParaRPr kumimoji="0" lang="fr-B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27E13A3-5C90-065C-B06E-70C0BECBE107}"/>
                  </a:ext>
                </a:extLst>
              </p:cNvPr>
              <p:cNvSpPr txBox="1"/>
              <p:nvPr/>
            </p:nvSpPr>
            <p:spPr>
              <a:xfrm>
                <a:off x="2577952" y="1633432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fr-FR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𝑲</m:t>
                        </m:r>
                      </m:e>
                      <m:sub>
                        <m:r>
                          <a:rPr kumimoji="0" lang="fr-FR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𝑩</m:t>
                        </m:r>
                        <m:r>
                          <a:rPr kumimoji="0" lang="fr-FR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𝑭</m:t>
                        </m:r>
                      </m:sub>
                    </m:sSub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𝟏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−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𝟎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𝟎𝟐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𝟎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,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𝟗𝟖</m:t>
                    </m:r>
                  </m:oMath>
                </a14:m>
                <a:endParaRPr kumimoji="0" lang="fr-B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27E13A3-5C90-065C-B06E-70C0BECBE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52" y="1633432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 l="-1600" t="-10526" b="-289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5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40D6AF-C227-BCFC-E40D-7A1A1644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Identification à partir d’une </a:t>
            </a:r>
            <a:r>
              <a:rPr lang="el-G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fr-FR" sz="4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BE" dirty="0"/>
              <a:t>d’un t</a:t>
            </a:r>
            <a:r>
              <a:rPr lang="fr-BE" baseline="-25000" dirty="0"/>
              <a:t>r </a:t>
            </a:r>
            <a:r>
              <a:rPr lang="fr-BE" dirty="0"/>
              <a:t>et d’un OS</a:t>
            </a:r>
            <a:endParaRPr lang="fr-BE" baseline="-25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276587-F5C4-5041-3FA5-5DFF9DB53D45}"/>
              </a:ext>
            </a:extLst>
          </p:cNvPr>
          <p:cNvSpPr txBox="1"/>
          <p:nvPr/>
        </p:nvSpPr>
        <p:spPr>
          <a:xfrm>
            <a:off x="1057275" y="1526885"/>
            <a:ext cx="9456736" cy="581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OS</a:t>
            </a:r>
            <a:r>
              <a:rPr kumimoji="0" lang="fr-BE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%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de 15%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3170E8-CD31-7171-0A5A-E561F6E77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64" y="2229586"/>
            <a:ext cx="8435672" cy="429279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642FBF1-0167-4736-2984-03AC4D26B317}"/>
              </a:ext>
            </a:extLst>
          </p:cNvPr>
          <p:cNvCxnSpPr>
            <a:cxnSpLocks/>
          </p:cNvCxnSpPr>
          <p:nvPr/>
        </p:nvCxnSpPr>
        <p:spPr>
          <a:xfrm>
            <a:off x="2232660" y="3091815"/>
            <a:ext cx="665035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7B7FC0B-F093-54DF-7009-47872A751705}"/>
              </a:ext>
            </a:extLst>
          </p:cNvPr>
          <p:cNvCxnSpPr>
            <a:cxnSpLocks/>
          </p:cNvCxnSpPr>
          <p:nvPr/>
        </p:nvCxnSpPr>
        <p:spPr>
          <a:xfrm flipV="1">
            <a:off x="8883015" y="3098800"/>
            <a:ext cx="0" cy="304292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76081B0-7893-266A-6747-57BC9E860C40}"/>
              </a:ext>
            </a:extLst>
          </p:cNvPr>
          <p:cNvSpPr txBox="1"/>
          <p:nvPr/>
        </p:nvSpPr>
        <p:spPr>
          <a:xfrm>
            <a:off x="8393120" y="6164236"/>
            <a:ext cx="99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ζ~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0.517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B282EC7-C1C7-45DA-B772-4EDD6C001608}"/>
              </a:ext>
            </a:extLst>
          </p:cNvPr>
          <p:cNvSpPr txBox="1"/>
          <p:nvPr/>
        </p:nvSpPr>
        <p:spPr>
          <a:xfrm>
            <a:off x="1564816" y="2901434"/>
            <a:ext cx="93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15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25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3BB5AE0-C178-522C-ED0B-E2117D80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2051" y="2210710"/>
            <a:ext cx="8477250" cy="431394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40D6AF-C227-BCFC-E40D-7A1A1644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Identification à partir d’une </a:t>
            </a:r>
            <a:r>
              <a:rPr lang="el-G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fr-FR" sz="4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BE" dirty="0"/>
              <a:t>d’un t</a:t>
            </a:r>
            <a:r>
              <a:rPr lang="fr-BE" baseline="-25000" dirty="0"/>
              <a:t>r </a:t>
            </a:r>
            <a:r>
              <a:rPr lang="fr-BE" dirty="0"/>
              <a:t>et d’un OS</a:t>
            </a:r>
            <a:endParaRPr lang="fr-BE" baseline="-25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/>
              <p:nvPr/>
            </p:nvSpPr>
            <p:spPr>
              <a:xfrm>
                <a:off x="1057275" y="1505619"/>
                <a:ext cx="9456736" cy="581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fr-F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fr-B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de 0,2 secondes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1505619"/>
                <a:ext cx="9456736" cy="581313"/>
              </a:xfrm>
              <a:prstGeom prst="rect">
                <a:avLst/>
              </a:prstGeom>
              <a:blipFill>
                <a:blip r:embed="rId3"/>
                <a:stretch>
                  <a:fillRect b="-242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22E2AB1-EE7B-4DA8-8DC9-673333F41069}"/>
              </a:ext>
            </a:extLst>
          </p:cNvPr>
          <p:cNvSpPr/>
          <p:nvPr/>
        </p:nvSpPr>
        <p:spPr>
          <a:xfrm>
            <a:off x="4902200" y="5883274"/>
            <a:ext cx="127000" cy="117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7974985-A70D-D34C-83DA-94E2E68B9D8D}"/>
              </a:ext>
            </a:extLst>
          </p:cNvPr>
          <p:cNvCxnSpPr/>
          <p:nvPr/>
        </p:nvCxnSpPr>
        <p:spPr>
          <a:xfrm>
            <a:off x="4495800" y="5105400"/>
            <a:ext cx="469900" cy="777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77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3BB5AE0-C178-522C-ED0B-E2117D80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2051" y="2210710"/>
            <a:ext cx="8477250" cy="43139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5BBCB88-7BDE-BA1B-9176-721A75857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01" y="2197420"/>
            <a:ext cx="8477248" cy="431394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40D6AF-C227-BCFC-E40D-7A1A1644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Identification à partir d’une </a:t>
            </a:r>
            <a:r>
              <a:rPr lang="el-G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fr-FR" sz="4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BE" dirty="0"/>
              <a:t>d’un t</a:t>
            </a:r>
            <a:r>
              <a:rPr lang="fr-BE" baseline="-25000" dirty="0"/>
              <a:t>r </a:t>
            </a:r>
            <a:r>
              <a:rPr lang="fr-BE" dirty="0"/>
              <a:t>et d’un OS</a:t>
            </a:r>
            <a:endParaRPr lang="fr-BE" baseline="-25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/>
              <p:nvPr/>
            </p:nvSpPr>
            <p:spPr>
              <a:xfrm>
                <a:off x="1057275" y="1505619"/>
                <a:ext cx="9456736" cy="581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fr-F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fr-B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de 0,2 secondes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1505619"/>
                <a:ext cx="9456736" cy="581313"/>
              </a:xfrm>
              <a:prstGeom prst="rect">
                <a:avLst/>
              </a:prstGeom>
              <a:blipFill>
                <a:blip r:embed="rId4"/>
                <a:stretch>
                  <a:fillRect b="-242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DFBA9D0-5D61-F2FC-90FA-E4BE6A07EA0A}"/>
              </a:ext>
            </a:extLst>
          </p:cNvPr>
          <p:cNvCxnSpPr>
            <a:cxnSpLocks/>
          </p:cNvCxnSpPr>
          <p:nvPr/>
        </p:nvCxnSpPr>
        <p:spPr>
          <a:xfrm>
            <a:off x="2222500" y="4762500"/>
            <a:ext cx="397129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9E48D45-1F81-881B-2CDD-7FD68EF03355}"/>
              </a:ext>
            </a:extLst>
          </p:cNvPr>
          <p:cNvCxnSpPr>
            <a:cxnSpLocks/>
          </p:cNvCxnSpPr>
          <p:nvPr/>
        </p:nvCxnSpPr>
        <p:spPr>
          <a:xfrm flipV="1">
            <a:off x="6193790" y="4775200"/>
            <a:ext cx="0" cy="136017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D06888A-CA37-F4A8-2CFB-A912CB455C1B}"/>
              </a:ext>
            </a:extLst>
          </p:cNvPr>
          <p:cNvSpPr txBox="1"/>
          <p:nvPr/>
        </p:nvSpPr>
        <p:spPr>
          <a:xfrm>
            <a:off x="5678650" y="6168024"/>
            <a:ext cx="10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ζ~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0.517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F6295C5-6AD5-4E4E-252F-F15DDD1AC52E}"/>
              </a:ext>
            </a:extLst>
          </p:cNvPr>
          <p:cNvSpPr txBox="1"/>
          <p:nvPr/>
        </p:nvSpPr>
        <p:spPr>
          <a:xfrm>
            <a:off x="1744182" y="4393168"/>
            <a:ext cx="99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~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1,671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6F58FBD-76CA-1AA2-3C8C-8314AE29643F}"/>
                  </a:ext>
                </a:extLst>
              </p:cNvPr>
              <p:cNvSpPr txBox="1"/>
              <p:nvPr/>
            </p:nvSpPr>
            <p:spPr>
              <a:xfrm>
                <a:off x="4621220" y="3429444"/>
                <a:ext cx="2992427" cy="506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BE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1,671</m:t>
                        </m:r>
                      </m:num>
                      <m:den>
                        <m:r>
                          <a:rPr kumimoji="0" lang="fr-F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0,2</m:t>
                        </m:r>
                      </m:den>
                    </m:f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=8,355</m:t>
                    </m:r>
                  </m:oMath>
                </a14:m>
                <a:r>
                  <a:rPr kumimoji="0" lang="fr-B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rad/s</a:t>
                </a: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6F58FBD-76CA-1AA2-3C8C-8314AE296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20" y="3429444"/>
                <a:ext cx="2992427" cy="506742"/>
              </a:xfrm>
              <a:prstGeom prst="rect">
                <a:avLst/>
              </a:prstGeom>
              <a:blipFill>
                <a:blip r:embed="rId5"/>
                <a:stretch>
                  <a:fillRect l="-1629" b="-241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49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40D6AF-C227-BCFC-E40D-7A1A1644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Identification à partir d’une </a:t>
            </a:r>
            <a:r>
              <a:rPr lang="el-G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fr-FR" sz="4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BE" dirty="0"/>
              <a:t>d’un t</a:t>
            </a:r>
            <a:r>
              <a:rPr lang="fr-BE" baseline="-25000" dirty="0"/>
              <a:t>r </a:t>
            </a:r>
            <a:r>
              <a:rPr lang="fr-BE" dirty="0"/>
              <a:t>et d’un OS</a:t>
            </a:r>
            <a:endParaRPr lang="fr-BE" baseline="-25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/>
              <p:nvPr/>
            </p:nvSpPr>
            <p:spPr>
              <a:xfrm>
                <a:off x="1396590" y="1774316"/>
                <a:ext cx="9456736" cy="704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𝐵𝑂</m:t>
                        </m:r>
                      </m:sub>
                    </m:sSub>
                    <m:r>
                      <a:rPr kumimoji="0" lang="fr-FR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𝐵𝑂</m:t>
                            </m:r>
                          </m:sub>
                        </m:sSub>
                      </m:num>
                      <m:den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p>
                          <m:sSupPr>
                            <m:ctrlP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fr-FR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𝐵</m:t>
                        </m:r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den>
                    </m:f>
                  </m:oMath>
                </a14:m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76587-F5C4-5041-3FA5-5DFF9DB5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590" y="1774316"/>
                <a:ext cx="9456736" cy="7041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6A1A401-21AF-EDAB-BE84-85778333E2F9}"/>
                  </a:ext>
                </a:extLst>
              </p:cNvPr>
              <p:cNvSpPr txBox="1"/>
              <p:nvPr/>
            </p:nvSpPr>
            <p:spPr>
              <a:xfrm>
                <a:off x="1038347" y="3282510"/>
                <a:ext cx="10115307" cy="1678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BE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𝐵𝐹</m:t>
                          </m:r>
                        </m:sub>
                      </m:sSub>
                      <m:r>
                        <a:rPr kumimoji="0" lang="fr-F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𝐵𝑂</m:t>
                              </m:r>
                            </m:sub>
                          </m:sSub>
                        </m:num>
                        <m:den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𝐵𝑂</m:t>
                              </m:r>
                            </m:sub>
                          </m:sSub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den>
                      </m:f>
                      <m:r>
                        <a:rPr kumimoji="0" lang="fr-F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𝐵𝑂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𝐵𝑂</m:t>
                                  </m:r>
                                </m:sub>
                              </m:sSub>
                              <m:r>
                                <a:rPr kumimoji="0" lang="fr-F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𝐵𝑂</m:t>
                                  </m:r>
                                </m:sub>
                              </m:sSub>
                              <m:r>
                                <a:rPr kumimoji="0" lang="fr-F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den>
                          </m:f>
                          <m:r>
                            <a:rPr kumimoji="0" lang="fr-F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0" lang="fr-F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0" lang="fr-F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fr-F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fr-FR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fr-FR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𝐵𝑂</m:t>
                                  </m:r>
                                </m:sub>
                              </m:sSub>
                              <m:r>
                                <a:rPr kumimoji="0" lang="fr-FR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den>
                          </m:f>
                          <m:r>
                            <a:rPr kumimoji="0" lang="fr-F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a:rPr kumimoji="0" lang="fr-F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  <m:r>
                            <a:rPr kumimoji="0" lang="fr-FR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kumimoji="0" lang="fr-B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6A1A401-21AF-EDAB-BE84-85778333E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47" y="3282510"/>
                <a:ext cx="10115307" cy="1678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 : bas 4">
            <a:extLst>
              <a:ext uri="{FF2B5EF4-FFF2-40B4-BE49-F238E27FC236}">
                <a16:creationId xmlns:a16="http://schemas.microsoft.com/office/drawing/2014/main" id="{145EEA25-A67F-45E1-13D1-A8B45D8F0B03}"/>
              </a:ext>
            </a:extLst>
          </p:cNvPr>
          <p:cNvSpPr/>
          <p:nvPr/>
        </p:nvSpPr>
        <p:spPr>
          <a:xfrm>
            <a:off x="5915025" y="2755657"/>
            <a:ext cx="257175" cy="61551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D85E17F-A963-2444-52BD-C7F2C8FD426D}"/>
              </a:ext>
            </a:extLst>
          </p:cNvPr>
          <p:cNvSpPr/>
          <p:nvPr/>
        </p:nvSpPr>
        <p:spPr>
          <a:xfrm>
            <a:off x="7858125" y="3332483"/>
            <a:ext cx="1543034" cy="84853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F2A855B-469F-B6F7-BADD-015EBECC62C1}"/>
                  </a:ext>
                </a:extLst>
              </p:cNvPr>
              <p:cNvSpPr txBox="1"/>
              <p:nvPr/>
            </p:nvSpPr>
            <p:spPr>
              <a:xfrm>
                <a:off x="8677205" y="2822877"/>
                <a:ext cx="2596914" cy="647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BE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𝑲</m:t>
                        </m:r>
                      </m:e>
                      <m:sub>
                        <m:r>
                          <a:rPr kumimoji="0" lang="fr-FR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𝑩𝑭</m:t>
                        </m:r>
                      </m:sub>
                    </m:sSub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FR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𝟒𝟗</m:t>
                        </m:r>
                      </m:num>
                      <m:den>
                        <m:r>
                          <a:rPr kumimoji="0" lang="fr-FR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C45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𝟓𝟎</m:t>
                        </m:r>
                      </m:den>
                    </m:f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fr-FR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C45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𝟗𝟖</m:t>
                    </m:r>
                  </m:oMath>
                </a14:m>
                <a:r>
                  <a:rPr kumimoji="0" lang="fr-BE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F2A855B-469F-B6F7-BADD-015EBECC6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205" y="2822877"/>
                <a:ext cx="2596914" cy="647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lipse 8">
            <a:extLst>
              <a:ext uri="{FF2B5EF4-FFF2-40B4-BE49-F238E27FC236}">
                <a16:creationId xmlns:a16="http://schemas.microsoft.com/office/drawing/2014/main" id="{C7E427B6-E6BE-69DC-1936-EBE2238EBE3E}"/>
              </a:ext>
            </a:extLst>
          </p:cNvPr>
          <p:cNvSpPr/>
          <p:nvPr/>
        </p:nvSpPr>
        <p:spPr>
          <a:xfrm>
            <a:off x="6277068" y="4136430"/>
            <a:ext cx="1460592" cy="92087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0DF488E-548D-E252-3EFC-EA236827EB8D}"/>
                  </a:ext>
                </a:extLst>
              </p:cNvPr>
              <p:cNvSpPr txBox="1"/>
              <p:nvPr/>
            </p:nvSpPr>
            <p:spPr>
              <a:xfrm>
                <a:off x="7420585" y="4750126"/>
                <a:ext cx="1066800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BE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2D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kumimoji="0" lang="fr-BE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0" lang="fr-BE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BE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kumimoji="0" lang="fr-FR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92D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0" lang="fr-FR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92D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fr-B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0DF488E-548D-E252-3EFC-EA236827E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85" y="4750126"/>
                <a:ext cx="1066800" cy="848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lipse 10">
            <a:extLst>
              <a:ext uri="{FF2B5EF4-FFF2-40B4-BE49-F238E27FC236}">
                <a16:creationId xmlns:a16="http://schemas.microsoft.com/office/drawing/2014/main" id="{D176BAB6-6992-DD1F-AB52-2D4136E17DAC}"/>
              </a:ext>
            </a:extLst>
          </p:cNvPr>
          <p:cNvSpPr/>
          <p:nvPr/>
        </p:nvSpPr>
        <p:spPr>
          <a:xfrm>
            <a:off x="8521746" y="4136430"/>
            <a:ext cx="1440401" cy="92087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0CCC115-1513-1AB1-96AD-BE47FE22E880}"/>
                  </a:ext>
                </a:extLst>
              </p:cNvPr>
              <p:cNvSpPr txBox="1"/>
              <p:nvPr/>
            </p:nvSpPr>
            <p:spPr>
              <a:xfrm>
                <a:off x="9707198" y="4750126"/>
                <a:ext cx="1066800" cy="8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BE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kumimoji="0" lang="el-G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ζ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BE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BE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𝝎</m:t>
                              </m:r>
                            </m:e>
                            <m:sub>
                              <m:r>
                                <a:rPr kumimoji="0" lang="fr-FR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fr-B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0CCC115-1513-1AB1-96AD-BE47FE22E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198" y="4750126"/>
                <a:ext cx="1066800" cy="848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B7654A0-0C09-B3AF-5DA3-50499C7D359F}"/>
                  </a:ext>
                </a:extLst>
              </p:cNvPr>
              <p:cNvSpPr txBox="1"/>
              <p:nvPr/>
            </p:nvSpPr>
            <p:spPr>
              <a:xfrm>
                <a:off x="1556015" y="5639795"/>
                <a:ext cx="6028691" cy="939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num>
                      <m:den>
                        <m:sSub>
                          <m:sSubPr>
                            <m:ctrlP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𝐵𝑂</m:t>
                            </m:r>
                          </m:sub>
                        </m:sSub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den>
                    </m:f>
                    <m:r>
                      <a:rPr kumimoji="0" lang="fr-FR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BE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  <m:r>
                          <a:rPr kumimoji="0" lang="fr-F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kumimoji="0" lang="el-G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ζ</m:t>
                        </m:r>
                      </m:num>
                      <m:den>
                        <m:sSub>
                          <m:sSubPr>
                            <m:ctrlPr>
                              <a:rPr kumimoji="0" lang="fr-BE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BE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𝝎</m:t>
                            </m:r>
                          </m:e>
                          <m:sub>
                            <m:r>
                              <a:rPr kumimoji="0" lang="fr-F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𝒏</m:t>
                            </m:r>
                          </m:sub>
                        </m:sSub>
                      </m:den>
                    </m:f>
                    <m:r>
                      <a:rPr kumimoji="0" lang="fr-F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⇔</m:t>
                    </m:r>
                    <m:r>
                      <a:rPr kumimoji="0" lang="fr-F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𝑩</m:t>
                    </m:r>
                    <m:r>
                      <a:rPr kumimoji="0" lang="fr-F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fr-BE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fr-BE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  <m:r>
                          <a:rPr kumimoji="0" lang="fr-F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el-G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𝜻</m:t>
                        </m:r>
                        <m:r>
                          <a:rPr kumimoji="0" lang="el-G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fr-F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kumimoji="0" lang="fr-F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𝑲</m:t>
                            </m:r>
                          </m:e>
                          <m:sub>
                            <m:r>
                              <a:rPr kumimoji="0" lang="fr-F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𝑩𝑶</m:t>
                            </m:r>
                          </m:sub>
                        </m:sSub>
                        <m:r>
                          <a:rPr kumimoji="0" lang="fr-F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fr-F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fr-FR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0" lang="fr-BE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BE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𝝎</m:t>
                            </m:r>
                          </m:e>
                          <m:sub>
                            <m:r>
                              <a:rPr kumimoji="0" lang="fr-F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𝒏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fr-BE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= 6,188</a:t>
                </a:r>
                <a:endParaRPr kumimoji="0" lang="fr-BE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BC451B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B7654A0-0C09-B3AF-5DA3-50499C7D3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15" y="5639795"/>
                <a:ext cx="6028691" cy="939873"/>
              </a:xfrm>
              <a:prstGeom prst="rect">
                <a:avLst/>
              </a:prstGeom>
              <a:blipFill>
                <a:blip r:embed="rId8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4C1EF80D-EF91-18C8-E79B-6D9CC98AF035}"/>
              </a:ext>
            </a:extLst>
          </p:cNvPr>
          <p:cNvSpPr/>
          <p:nvPr/>
        </p:nvSpPr>
        <p:spPr>
          <a:xfrm>
            <a:off x="1237328" y="4956611"/>
            <a:ext cx="273740" cy="168533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19EC359-BC05-4C94-FBF2-5F177DF4CBCE}"/>
                  </a:ext>
                </a:extLst>
              </p:cNvPr>
              <p:cNvSpPr txBox="1"/>
              <p:nvPr/>
            </p:nvSpPr>
            <p:spPr>
              <a:xfrm>
                <a:off x="1503923" y="4982585"/>
                <a:ext cx="5916662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fr-F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num>
                      <m:den>
                        <m:sSub>
                          <m:sSubPr>
                            <m:ctrlP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𝐵𝑂</m:t>
                            </m:r>
                          </m:sub>
                        </m:sSub>
                        <m:r>
                          <a:rPr kumimoji="0" lang="fr-F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den>
                    </m:f>
                    <m:r>
                      <a:rPr kumimoji="0" lang="fr-FR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BE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kumimoji="0" lang="fr-BE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0" lang="fr-BE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92D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fr-BE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92D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kumimoji="0" lang="fr-FR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92D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𝒏</m:t>
                                </m:r>
                              </m:sub>
                            </m:sSub>
                          </m:e>
                          <m:sup>
                            <m:r>
                              <a:rPr kumimoji="0" lang="fr-F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kumimoji="0" lang="fr-F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⇔</m:t>
                    </m:r>
                    <m:r>
                      <a:rPr kumimoji="0" lang="fr-F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  <m:r>
                      <a:rPr kumimoji="0" lang="fr-FR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f>
                      <m:fPr>
                        <m:ctrlP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𝐵𝑂</m:t>
                            </m:r>
                          </m:sub>
                        </m:sSub>
                        <m:r>
                          <a:rPr kumimoji="0" lang="fr-F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kumimoji="0" lang="fr-BE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0" lang="fr-BE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fr-BE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kumimoji="0" lang="fr-FR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𝒏</m:t>
                                </m:r>
                              </m:sub>
                            </m:sSub>
                          </m:e>
                          <m:sup>
                            <m:r>
                              <a:rPr kumimoji="0" lang="fr-F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kumimoji="0" lang="fr-FR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fr-F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fr-F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fr-FR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𝟕𝟏𝟔</m:t>
                    </m:r>
                  </m:oMath>
                </a14:m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19EC359-BC05-4C94-FBF2-5F177DF4C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923" y="4982585"/>
                <a:ext cx="5916662" cy="7688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D16AC3D2-A5C3-1589-B58E-25B7F1FC967F}"/>
                  </a:ext>
                </a:extLst>
              </p:cNvPr>
              <p:cNvSpPr txBox="1"/>
              <p:nvPr/>
            </p:nvSpPr>
            <p:spPr>
              <a:xfrm>
                <a:off x="1503923" y="4987674"/>
                <a:ext cx="2062237" cy="7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num>
                      <m:den>
                        <m:sSub>
                          <m:sSubPr>
                            <m:ctrlP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𝐵𝑂</m:t>
                            </m:r>
                          </m:sub>
                        </m:sSub>
                        <m:r>
                          <a:rPr kumimoji="0" lang="fr-F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den>
                    </m:f>
                    <m:r>
                      <a:rPr kumimoji="0" lang="fr-FR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BE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kumimoji="0" lang="fr-BE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0" lang="fr-BE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92D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fr-BE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92D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kumimoji="0" lang="fr-FR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92D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𝒏</m:t>
                                </m:r>
                              </m:sub>
                            </m:sSub>
                          </m:e>
                          <m:sup>
                            <m:r>
                              <a:rPr kumimoji="0" lang="fr-F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D16AC3D2-A5C3-1589-B58E-25B7F1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923" y="4987674"/>
                <a:ext cx="2062237" cy="7688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29FBCD5-80B9-97FE-43ED-03620FA45854}"/>
                  </a:ext>
                </a:extLst>
              </p:cNvPr>
              <p:cNvSpPr txBox="1"/>
              <p:nvPr/>
            </p:nvSpPr>
            <p:spPr>
              <a:xfrm>
                <a:off x="1555511" y="5639909"/>
                <a:ext cx="2183369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num>
                      <m:den>
                        <m:sSub>
                          <m:sSubPr>
                            <m:ctrlP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fr-FR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𝐵𝑂</m:t>
                            </m:r>
                          </m:sub>
                        </m:sSub>
                        <m:r>
                          <a:rPr kumimoji="0" lang="fr-F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+1</m:t>
                        </m:r>
                      </m:den>
                    </m:f>
                    <m:r>
                      <a:rPr kumimoji="0" lang="fr-FR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fr-BE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fr-F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  <m:r>
                          <a:rPr kumimoji="0" lang="fr-F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kumimoji="0" lang="el-GR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ζ</m:t>
                        </m:r>
                      </m:num>
                      <m:den>
                        <m:sSub>
                          <m:sSubPr>
                            <m:ctrlPr>
                              <a:rPr kumimoji="0" lang="fr-BE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BE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𝝎</m:t>
                            </m:r>
                          </m:e>
                          <m:sub>
                            <m:r>
                              <a:rPr kumimoji="0" lang="fr-FR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𝒏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fr-B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C451B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29FBCD5-80B9-97FE-43ED-03620FA45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511" y="5639909"/>
                <a:ext cx="2183369" cy="9380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phique 29" descr="Coche avec un remplissage uni">
            <a:extLst>
              <a:ext uri="{FF2B5EF4-FFF2-40B4-BE49-F238E27FC236}">
                <a16:creationId xmlns:a16="http://schemas.microsoft.com/office/drawing/2014/main" id="{D6000269-0B09-5442-82F7-B991A0AC18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93571" y="2760083"/>
            <a:ext cx="637863" cy="637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6F8D6504-31BC-6831-D0C9-8B40F4B6FDEB}"/>
                  </a:ext>
                </a:extLst>
              </p:cNvPr>
              <p:cNvSpPr txBox="1"/>
              <p:nvPr/>
            </p:nvSpPr>
            <p:spPr>
              <a:xfrm>
                <a:off x="8677206" y="2909290"/>
                <a:ext cx="723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BE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𝑲</m:t>
                          </m:r>
                        </m:e>
                        <m:sub>
                          <m:r>
                            <a:rPr kumimoji="0" lang="fr-FR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C45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𝑩𝑭</m:t>
                          </m:r>
                        </m:sub>
                      </m:sSub>
                    </m:oMath>
                  </m:oMathPara>
                </a14:m>
                <a:endParaRPr kumimoji="0" lang="fr-B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BC451B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6F8D6504-31BC-6831-D0C9-8B40F4B6F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206" y="2909290"/>
                <a:ext cx="723954" cy="461665"/>
              </a:xfrm>
              <a:prstGeom prst="rect">
                <a:avLst/>
              </a:prstGeom>
              <a:blipFill>
                <a:blip r:embed="rId14"/>
                <a:stretch>
                  <a:fillRect l="-1681" b="-394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>
            <a:extLst>
              <a:ext uri="{FF2B5EF4-FFF2-40B4-BE49-F238E27FC236}">
                <a16:creationId xmlns:a16="http://schemas.microsoft.com/office/drawing/2014/main" id="{D1E6409A-4A1C-98C3-1305-FF3266574A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1574" y="1790642"/>
            <a:ext cx="8788852" cy="20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6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 animBg="1"/>
      <p:bldP spid="8" grpId="0"/>
      <p:bldP spid="9" grpId="0" animBg="1"/>
      <p:bldP spid="10" grpId="0"/>
      <p:bldP spid="11" grpId="0" animBg="1"/>
      <p:bldP spid="12" grpId="0"/>
      <p:bldP spid="16" grpId="0" animBg="1"/>
      <p:bldP spid="22" grpId="0"/>
      <p:bldP spid="27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40D6AF-C227-BCFC-E40D-7A1A1644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BE" dirty="0"/>
              <a:t>Identification à partir d’une </a:t>
            </a:r>
            <a:r>
              <a:rPr lang="el-G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fr-FR" sz="4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BE" dirty="0"/>
              <a:t>d’un t</a:t>
            </a:r>
            <a:r>
              <a:rPr lang="fr-BE" baseline="-25000" dirty="0"/>
              <a:t>r </a:t>
            </a:r>
            <a:r>
              <a:rPr lang="fr-BE" dirty="0"/>
              <a:t>et d’un OS</a:t>
            </a:r>
            <a:endParaRPr lang="fr-BE" baseline="-25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B7A87-F41E-858E-97B7-50A9E491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BE0E49-650A-36DA-31A2-2896C1067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694" y="1740765"/>
            <a:ext cx="4961924" cy="39817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C659267-CE49-E68F-AAB3-C3AD1EA11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383" y="1740765"/>
            <a:ext cx="5316917" cy="3981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10B7D00-C93E-6AE5-3BA6-D2513139B523}"/>
                  </a:ext>
                </a:extLst>
              </p:cNvPr>
              <p:cNvSpPr txBox="1"/>
              <p:nvPr/>
            </p:nvSpPr>
            <p:spPr>
              <a:xfrm>
                <a:off x="4394200" y="2579147"/>
                <a:ext cx="14434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fr-FR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  <m:r>
                      <a:rPr kumimoji="0" lang="fr-FR" sz="1800" b="1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𝒔𝒔</m:t>
                    </m:r>
                    <m:r>
                      <a:rPr kumimoji="0" lang="fr-BE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 </m:t>
                    </m:r>
                  </m:oMath>
                </a14:m>
                <a:r>
                  <a:rPr kumimoji="0" lang="fr-BE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77B4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0.98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10B7D00-C93E-6AE5-3BA6-D2513139B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200" y="2579147"/>
                <a:ext cx="14434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D3A698-0F34-9C04-14A5-5988F9545F0C}"/>
                  </a:ext>
                </a:extLst>
              </p:cNvPr>
              <p:cNvSpPr txBox="1"/>
              <p:nvPr/>
            </p:nvSpPr>
            <p:spPr>
              <a:xfrm>
                <a:off x="2676039" y="1975290"/>
                <a:ext cx="32294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𝑷𝒆𝒂𝒌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𝟏𝟑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⇒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𝑶𝑺</m:t>
                      </m:r>
                      <m:r>
                        <a:rPr kumimoji="0" lang="fr-FR" sz="18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fr-BE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𝟏𝟓</m:t>
                      </m:r>
                      <m:r>
                        <a:rPr kumimoji="0" lang="fr-F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77B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%</m:t>
                      </m:r>
                    </m:oMath>
                  </m:oMathPara>
                </a14:m>
                <a:endParaRPr kumimoji="0" lang="fr-B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F77B4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AD3A698-0F34-9C04-14A5-5988F9545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039" y="1975290"/>
                <a:ext cx="32294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05515291-0A0A-4F91-D389-CA921913B49F}"/>
                  </a:ext>
                </a:extLst>
              </p:cNvPr>
              <p:cNvSpPr txBox="1"/>
              <p:nvPr/>
            </p:nvSpPr>
            <p:spPr>
              <a:xfrm>
                <a:off x="1698736" y="4921397"/>
                <a:ext cx="14616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fr-FR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F77B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fr-FR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F77B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𝒕</m:t>
                        </m:r>
                      </m:e>
                      <m:sub>
                        <m:r>
                          <a:rPr kumimoji="0" lang="fr-FR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F77B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𝒓</m:t>
                        </m:r>
                      </m:sub>
                    </m:sSub>
                    <m:r>
                      <a:rPr kumimoji="0" lang="fr-FR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fr-FR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fr-FR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a:rPr kumimoji="0" lang="fr-FR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</m:oMath>
                </a14:m>
                <a:r>
                  <a:rPr kumimoji="0" lang="fr-BE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77B4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s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05515291-0A0A-4F91-D389-CA921913B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736" y="4921397"/>
                <a:ext cx="14616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B663C28-A613-817F-EF23-55061016C26D}"/>
                  </a:ext>
                </a:extLst>
              </p:cNvPr>
              <p:cNvSpPr txBox="1"/>
              <p:nvPr/>
            </p:nvSpPr>
            <p:spPr>
              <a:xfrm>
                <a:off x="10153561" y="5106063"/>
                <a:ext cx="1474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fr-BE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𝜺</m:t>
                    </m:r>
                    <m:r>
                      <a:rPr kumimoji="0" lang="fr-FR" sz="1800" b="1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1F77B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𝒔</m:t>
                    </m:r>
                  </m:oMath>
                </a14:m>
                <a:r>
                  <a:rPr kumimoji="0" lang="fr-BE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77B4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</a:t>
                </a:r>
                <a:r>
                  <a:rPr kumimoji="0" lang="fr-B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77B4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𝒊𝒏𝒇𝒊𝒏𝒊𝒆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B663C28-A613-817F-EF23-55061016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561" y="5106063"/>
                <a:ext cx="1474444" cy="369332"/>
              </a:xfrm>
              <a:prstGeom prst="rect">
                <a:avLst/>
              </a:prstGeom>
              <a:blipFill>
                <a:blip r:embed="rId7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001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BE" sz="4800" dirty="0"/>
              <a:t>Évaluation de la séance</a:t>
            </a:r>
          </a:p>
        </p:txBody>
      </p:sp>
      <p:pic>
        <p:nvPicPr>
          <p:cNvPr id="4" name="Picture 3" descr="Personne utilisant une tablette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 r="2" b="3230"/>
          <a:stretch/>
        </p:blipFill>
        <p:spPr>
          <a:xfrm>
            <a:off x="-6" y="-6"/>
            <a:ext cx="7534656" cy="4220682"/>
          </a:xfrm>
          <a:prstGeom prst="rect">
            <a:avLst/>
          </a:prstGeom>
        </p:spPr>
      </p:pic>
      <p:pic>
        <p:nvPicPr>
          <p:cNvPr id="5" name="Image 4">
            <a:hlinkClick r:id="rId4"/>
            <a:extLst>
              <a:ext uri="{FF2B5EF4-FFF2-40B4-BE49-F238E27FC236}">
                <a16:creationId xmlns:a16="http://schemas.microsoft.com/office/drawing/2014/main" id="{0C118BE3-6275-01D8-6337-E8D6E2765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" b="4688"/>
          <a:stretch/>
        </p:blipFill>
        <p:spPr>
          <a:xfrm>
            <a:off x="7534660" y="5"/>
            <a:ext cx="4657345" cy="4220681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F9DC344-252F-4267-8C9B-BED6B104220E}" type="slidenum">
              <a:rPr lang="en-US" smtClean="0"/>
              <a:pPr defTabSz="914400">
                <a:spcAft>
                  <a:spcPts val="600"/>
                </a:spcAft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3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190B1E9-403C-4394-1530-87AC28AC8BAE}"/>
                  </a:ext>
                </a:extLst>
              </p:cNvPr>
              <p:cNvSpPr txBox="1"/>
              <p:nvPr/>
            </p:nvSpPr>
            <p:spPr>
              <a:xfrm>
                <a:off x="655436" y="2611468"/>
                <a:ext cx="2939924" cy="224676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el-GR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BE" sz="2400" dirty="0"/>
                  <a:t>OS</a:t>
                </a:r>
                <a:r>
                  <a:rPr lang="fr-BE" sz="2400" baseline="-25000" dirty="0"/>
                  <a:t>%</a:t>
                </a:r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BE" sz="2800" dirty="0">
                    <a:sym typeface="Wingdings" panose="05000000000000000000" pitchFamily="2" charset="2"/>
                  </a:rPr>
                  <a:t> </a:t>
                </a:r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800" dirty="0">
                    <a:sym typeface="Wingdings" panose="05000000000000000000" pitchFamily="2" charset="2"/>
                  </a:rPr>
                  <a:t> </a:t>
                </a:r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endParaRPr lang="fr-BE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190B1E9-403C-4394-1530-87AC28AC8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611468"/>
                <a:ext cx="2939924" cy="2246769"/>
              </a:xfrm>
              <a:prstGeom prst="rect">
                <a:avLst/>
              </a:prstGeom>
              <a:blipFill>
                <a:blip r:embed="rId2"/>
                <a:stretch>
                  <a:fillRect l="-3320" t="-3794" b="-487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C5D62C9-00E0-5C22-640E-1860406C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5360" y="1751662"/>
            <a:ext cx="7484631" cy="39600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0FEBE-2C89-66BA-71A0-7F966241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/>
              <p:nvPr/>
            </p:nvSpPr>
            <p:spPr>
              <a:xfrm>
                <a:off x="655436" y="2573224"/>
                <a:ext cx="2939924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fr-BE" sz="2400" dirty="0"/>
                  <a:t>Si </a:t>
                </a:r>
                <a:r>
                  <a:rPr lang="el-GR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</a:t>
                </a:r>
                <a:r>
                  <a:rPr lang="fr-BE" sz="2400" dirty="0"/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/>
                  <a:t>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BE" sz="2400" dirty="0"/>
                  <a:t>OS</a:t>
                </a:r>
                <a:r>
                  <a:rPr lang="fr-BE" sz="2400" baseline="-25000" dirty="0"/>
                  <a:t>%</a:t>
                </a:r>
                <a:r>
                  <a:rPr lang="fr-BE" sz="2400" dirty="0"/>
                  <a:t>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BE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5%</m:t>
                            </m:r>
                          </m:sub>
                        </m:sSub>
                      </m:sub>
                    </m:sSub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</a:rPr>
                      <m:t>τ</m:t>
                    </m:r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BE" sz="2400" dirty="0">
                    <a:sym typeface="Wingdings" panose="05000000000000000000" pitchFamily="2" charset="2"/>
                  </a:rPr>
                  <a:t>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FR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r>
                  <a:rPr lang="fr-BE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↑</a:t>
                </a:r>
                <a:r>
                  <a:rPr lang="fr-BE" sz="2400" dirty="0">
                    <a:sym typeface="Wingdings" panose="05000000000000000000" pitchFamily="2" charset="2"/>
                  </a:rPr>
                  <a:t> </a:t>
                </a:r>
                <a:endParaRPr lang="fr-BE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ss</m:t>
                        </m:r>
                      </m:sub>
                    </m:sSub>
                  </m:oMath>
                </a14:m>
                <a:r>
                  <a:rPr lang="fr-BE" sz="2400" dirty="0"/>
                  <a:t> = K</a:t>
                </a:r>
                <a:r>
                  <a:rPr lang="fr-BE" sz="2400" dirty="0">
                    <a:sym typeface="Wingdings" panose="05000000000000000000" pitchFamily="2" charset="2"/>
                  </a:rPr>
                  <a:t> = cst</a:t>
                </a:r>
                <a:endParaRPr lang="fr-BE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A8712DC-8074-666D-087C-ABE574BE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6" y="2573224"/>
                <a:ext cx="2939924" cy="2308324"/>
              </a:xfrm>
              <a:prstGeom prst="rect">
                <a:avLst/>
              </a:prstGeom>
              <a:blipFill>
                <a:blip r:embed="rId4"/>
                <a:stretch>
                  <a:fillRect l="-3320" t="-2639" b="-422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re 1">
            <a:extLst>
              <a:ext uri="{FF2B5EF4-FFF2-40B4-BE49-F238E27FC236}">
                <a16:creationId xmlns:a16="http://schemas.microsoft.com/office/drawing/2014/main" id="{D0935B5F-DB5F-186D-1EF6-B67A80D5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BE" dirty="0"/>
              <a:t>Impact de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36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A00932-8E62-7556-D577-70F8DDF7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CAC37ED-B56B-CF3E-4708-7C1436B3B43D}"/>
              </a:ext>
            </a:extLst>
          </p:cNvPr>
          <p:cNvSpPr txBox="1"/>
          <p:nvPr/>
        </p:nvSpPr>
        <p:spPr>
          <a:xfrm>
            <a:off x="9194475" y="2946832"/>
            <a:ext cx="2997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/>
              <a:t>Attention de ne pas confondre </a:t>
            </a:r>
            <a:r>
              <a:rPr lang="el-GR" sz="32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fr-FR" sz="3200" baseline="-250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fr-FR" sz="3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fr-FR" sz="3200" baseline="-25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!</a:t>
            </a:r>
            <a:endParaRPr lang="fr-BE" sz="32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046296-DF21-8D3C-32D7-F25D6CD4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55" y="1597764"/>
            <a:ext cx="6432889" cy="470699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BE2E6D5-079C-C559-87A3-5BB74A711434}"/>
              </a:ext>
            </a:extLst>
          </p:cNvPr>
          <p:cNvSpPr txBox="1"/>
          <p:nvPr/>
        </p:nvSpPr>
        <p:spPr>
          <a:xfrm>
            <a:off x="3614681" y="5001834"/>
            <a:ext cx="858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fr-FR" sz="3600" b="1" baseline="-25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fr-BE" sz="3600" b="1" dirty="0">
              <a:solidFill>
                <a:srgbClr val="00B0F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CB95B8-EC8C-251D-067C-73DA25C66037}"/>
              </a:ext>
            </a:extLst>
          </p:cNvPr>
          <p:cNvSpPr txBox="1"/>
          <p:nvPr/>
        </p:nvSpPr>
        <p:spPr>
          <a:xfrm>
            <a:off x="4373733" y="3037271"/>
            <a:ext cx="728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6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fr-FR" sz="3600" baseline="-250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BE" sz="36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2CB8964-A8BE-4908-BDD3-2952A1000667}"/>
              </a:ext>
            </a:extLst>
          </p:cNvPr>
          <p:cNvCxnSpPr>
            <a:cxnSpLocks/>
          </p:cNvCxnSpPr>
          <p:nvPr/>
        </p:nvCxnSpPr>
        <p:spPr>
          <a:xfrm>
            <a:off x="4100752" y="3783998"/>
            <a:ext cx="1023698" cy="0"/>
          </a:xfrm>
          <a:prstGeom prst="straightConnector1">
            <a:avLst/>
          </a:prstGeom>
          <a:ln w="5715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E28B9A1D-6C77-F87F-E01A-704A39A3D519}"/>
              </a:ext>
            </a:extLst>
          </p:cNvPr>
          <p:cNvCxnSpPr>
            <a:cxnSpLocks/>
          </p:cNvCxnSpPr>
          <p:nvPr/>
        </p:nvCxnSpPr>
        <p:spPr>
          <a:xfrm>
            <a:off x="3631406" y="5714398"/>
            <a:ext cx="469346" cy="0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0003FAF-E922-BC4A-CF1A-521EB812EC96}"/>
              </a:ext>
            </a:extLst>
          </p:cNvPr>
          <p:cNvCxnSpPr/>
          <p:nvPr/>
        </p:nvCxnSpPr>
        <p:spPr>
          <a:xfrm>
            <a:off x="4100752" y="3495675"/>
            <a:ext cx="0" cy="25431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6FD0D588-3DEC-B426-C529-FC663084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BE" dirty="0"/>
              <a:t>Temps de retard (</a:t>
            </a:r>
            <a:r>
              <a:rPr lang="fr-BE" i="1" dirty="0"/>
              <a:t>time </a:t>
            </a:r>
            <a:r>
              <a:rPr lang="fr-BE" i="1" dirty="0" err="1"/>
              <a:t>delay</a:t>
            </a:r>
            <a:r>
              <a:rPr lang="fr-BE" i="1" dirty="0"/>
              <a:t> </a:t>
            </a:r>
            <a:r>
              <a:rPr lang="fr-BE" dirty="0"/>
              <a:t>ou</a:t>
            </a:r>
            <a:r>
              <a:rPr lang="fr-BE" i="1" dirty="0"/>
              <a:t> </a:t>
            </a:r>
            <a:r>
              <a:rPr lang="fr-FR" i="1" dirty="0"/>
              <a:t>Process </a:t>
            </a:r>
            <a:r>
              <a:rPr lang="fr-FR" i="1" dirty="0" err="1"/>
              <a:t>dead</a:t>
            </a:r>
            <a:r>
              <a:rPr lang="fr-FR" i="1" dirty="0"/>
              <a:t> time</a:t>
            </a:r>
            <a:r>
              <a:rPr lang="fr-BE" dirty="0"/>
              <a:t>) </a:t>
            </a:r>
            <a:r>
              <a:rPr lang="el-GR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fr-FR" baseline="-250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fr-BE" baseline="-25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13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745A2-3AE7-34B3-2968-671776E35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Temps de retard (</a:t>
            </a:r>
            <a:r>
              <a:rPr lang="fr-BE" i="1" dirty="0"/>
              <a:t>time </a:t>
            </a:r>
            <a:r>
              <a:rPr lang="fr-BE" i="1" dirty="0" err="1"/>
              <a:t>delay</a:t>
            </a:r>
            <a:r>
              <a:rPr lang="fr-BE" i="1" dirty="0"/>
              <a:t> </a:t>
            </a:r>
            <a:r>
              <a:rPr lang="fr-BE" dirty="0"/>
              <a:t>ou</a:t>
            </a:r>
            <a:r>
              <a:rPr lang="fr-BE" i="1" dirty="0"/>
              <a:t> </a:t>
            </a:r>
            <a:r>
              <a:rPr lang="fr-FR" i="1" dirty="0"/>
              <a:t>Process </a:t>
            </a:r>
            <a:r>
              <a:rPr lang="fr-FR" i="1" dirty="0" err="1"/>
              <a:t>dead</a:t>
            </a:r>
            <a:r>
              <a:rPr lang="fr-FR" i="1" dirty="0"/>
              <a:t> time</a:t>
            </a:r>
            <a:r>
              <a:rPr lang="fr-BE" dirty="0"/>
              <a:t>) </a:t>
            </a:r>
            <a:r>
              <a:rPr lang="el-GR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fr-FR" baseline="-250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fr-BE" baseline="-25000" dirty="0">
              <a:solidFill>
                <a:srgbClr val="92D05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5FE041-3CE5-A526-85C9-C2D5CAAF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7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207F4D1-450D-F322-48BD-4A6F62D63C7A}"/>
              </a:ext>
            </a:extLst>
          </p:cNvPr>
          <p:cNvGrpSpPr/>
          <p:nvPr/>
        </p:nvGrpSpPr>
        <p:grpSpPr>
          <a:xfrm>
            <a:off x="6652651" y="1756436"/>
            <a:ext cx="4423335" cy="3246632"/>
            <a:chOff x="3448049" y="1856970"/>
            <a:chExt cx="5610225" cy="380970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B717AC3-334F-EC37-24C4-2FE6976E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8049" y="1856970"/>
              <a:ext cx="5610225" cy="380970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59C1F-56CF-4CD1-38E5-7CA50688C1E2}"/>
                </a:ext>
              </a:extLst>
            </p:cNvPr>
            <p:cNvSpPr/>
            <p:nvPr/>
          </p:nvSpPr>
          <p:spPr>
            <a:xfrm>
              <a:off x="3714750" y="5191125"/>
              <a:ext cx="4286250" cy="36195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CE4102B-5808-BD92-D93F-7E873242A5C0}"/>
                  </a:ext>
                </a:extLst>
              </p:cNvPr>
              <p:cNvSpPr txBox="1"/>
              <p:nvPr/>
            </p:nvSpPr>
            <p:spPr>
              <a:xfrm>
                <a:off x="289017" y="2653966"/>
                <a:ext cx="5881126" cy="1129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Pour obtenir la fonction de transfert correspondante, nous prenons l'entrée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dirty="0"/>
                  <a:t>, et la sortie devient alors:</a:t>
                </a:r>
                <a:endParaRPr lang="en-US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sz="1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1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CE4102B-5808-BD92-D93F-7E873242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17" y="2653966"/>
                <a:ext cx="5881126" cy="1129861"/>
              </a:xfrm>
              <a:prstGeom prst="rect">
                <a:avLst/>
              </a:prstGeom>
              <a:blipFill>
                <a:blip r:embed="rId4"/>
                <a:stretch>
                  <a:fillRect t="-2688" r="-72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04C467F6-99A5-0793-7A10-D65843732935}"/>
              </a:ext>
            </a:extLst>
          </p:cNvPr>
          <p:cNvSpPr txBox="1"/>
          <p:nvPr/>
        </p:nvSpPr>
        <p:spPr>
          <a:xfrm>
            <a:off x="379202" y="1580050"/>
            <a:ext cx="5716798" cy="101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None/>
            </a:pPr>
            <a:r>
              <a:rPr lang="fr-FR" dirty="0"/>
              <a:t>Un système avec un retard a la relation entrée/sortie suivante :</a:t>
            </a:r>
          </a:p>
          <a:p>
            <a:pPr marL="36900" indent="0" algn="ctr">
              <a:lnSpc>
                <a:spcPct val="150000"/>
              </a:lnSpc>
              <a:buNone/>
            </a:pPr>
            <a:r>
              <a:rPr lang="fr-FR" dirty="0"/>
              <a:t>y(t) = u(t − </a:t>
            </a:r>
            <a:r>
              <a:rPr lang="el-GR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fr-FR" baseline="-250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-FR" dirty="0"/>
              <a:t>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E453996-5A31-633E-A33E-43C4C2B200BD}"/>
                  </a:ext>
                </a:extLst>
              </p:cNvPr>
              <p:cNvSpPr txBox="1"/>
              <p:nvPr/>
            </p:nvSpPr>
            <p:spPr>
              <a:xfrm>
                <a:off x="5285623" y="5179454"/>
                <a:ext cx="5605160" cy="11916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0E453996-5A31-633E-A33E-43C4C2B2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623" y="5179454"/>
                <a:ext cx="5605160" cy="11916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B463CB9D-5E60-2C9B-1340-5286A50ABAA7}"/>
              </a:ext>
            </a:extLst>
          </p:cNvPr>
          <p:cNvSpPr/>
          <p:nvPr/>
        </p:nvSpPr>
        <p:spPr>
          <a:xfrm>
            <a:off x="3055854" y="4752030"/>
            <a:ext cx="209550" cy="40171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7666E77-3A1C-2619-2EDC-2511B34945D4}"/>
                  </a:ext>
                </a:extLst>
              </p:cNvPr>
              <p:cNvSpPr txBox="1"/>
              <p:nvPr/>
            </p:nvSpPr>
            <p:spPr>
              <a:xfrm>
                <a:off x="1229949" y="5352289"/>
                <a:ext cx="3861360" cy="7923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fr-BE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7666E77-3A1C-2619-2EDC-2511B3494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49" y="5352289"/>
                <a:ext cx="3861360" cy="792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887A31E-37DB-8918-D128-BC503B7BB30A}"/>
                  </a:ext>
                </a:extLst>
              </p:cNvPr>
              <p:cNvSpPr txBox="1"/>
              <p:nvPr/>
            </p:nvSpPr>
            <p:spPr>
              <a:xfrm>
                <a:off x="387396" y="3948740"/>
                <a:ext cx="6024001" cy="714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BE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fr-BE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B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p>
                          <m:sSupPr>
                            <m:ctrlPr>
                              <a:rPr lang="fr-B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B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r>
                      <a:rPr lang="fr-BE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fr-B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fr-BE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+...+</m:t>
                        </m:r>
                        <m:sSub>
                          <m:sSub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BE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BE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BE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BE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BE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fr-BE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+...+</m:t>
                        </m:r>
                        <m:sSub>
                          <m:sSub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BE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BE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BE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BE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BE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fr-F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fr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887A31E-37DB-8918-D128-BC503B7BB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6" y="3948740"/>
                <a:ext cx="6024001" cy="714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9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7F300-61F9-91B3-55A8-116F7077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BE" sz="4800" dirty="0"/>
              <a:t>Identification </a:t>
            </a:r>
            <a:r>
              <a:rPr lang="fr-BE" sz="4800" b="1" dirty="0"/>
              <a:t>graphique</a:t>
            </a:r>
            <a:r>
              <a:rPr lang="fr-BE" sz="4800" dirty="0"/>
              <a:t> d’un système du </a:t>
            </a:r>
            <a:r>
              <a:rPr lang="fr-BE" sz="4800" b="1" u="sng" dirty="0"/>
              <a:t>1</a:t>
            </a:r>
            <a:r>
              <a:rPr lang="fr-BE" sz="4800" b="1" u="sng" baseline="30000" dirty="0"/>
              <a:t>er</a:t>
            </a:r>
            <a:r>
              <a:rPr lang="fr-BE" sz="4800" dirty="0"/>
              <a:t> ordre</a:t>
            </a:r>
          </a:p>
        </p:txBody>
      </p:sp>
      <p:pic>
        <p:nvPicPr>
          <p:cNvPr id="4" name="Picture 3" descr="Chart displayed on tablet">
            <a:extLst>
              <a:ext uri="{FF2B5EF4-FFF2-40B4-BE49-F238E27FC236}">
                <a16:creationId xmlns:a16="http://schemas.microsoft.com/office/drawing/2014/main" id="{E6158BC9-7C78-3D90-8CEA-7365EAA79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15833"/>
          <a:stretch/>
        </p:blipFill>
        <p:spPr>
          <a:xfrm>
            <a:off x="0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B4382D4-93D7-A3AF-EADA-541A0AB2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DC344-252F-4267-8C9B-BED6B104220E}" type="slidenum">
              <a:rPr kumimoji="0" lang="fr-F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823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9A01B-5973-CE02-F07A-40FBADA7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Les questions à se poser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30CE15-3E83-C3DD-338B-8177B0A19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fr-BE" sz="2400" dirty="0"/>
              <a:t>La réponse présente-t-elle une valeur asymptotique (</a:t>
            </a:r>
            <a:r>
              <a:rPr lang="fr-BE" sz="2400" dirty="0">
                <a:sym typeface="Wingdings" panose="05000000000000000000" pitchFamily="2" charset="2"/>
              </a:rPr>
              <a:t>= se stabilise à la fin) ?</a:t>
            </a:r>
          </a:p>
          <a:p>
            <a:pPr>
              <a:lnSpc>
                <a:spcPct val="200000"/>
              </a:lnSpc>
            </a:pPr>
            <a:r>
              <a:rPr lang="fr-BE" sz="2400" dirty="0">
                <a:sym typeface="Wingdings" panose="05000000000000000000" pitchFamily="2" charset="2"/>
              </a:rPr>
              <a:t>La réponse présente-t-elle des dépassements ?</a:t>
            </a:r>
          </a:p>
          <a:p>
            <a:pPr>
              <a:lnSpc>
                <a:spcPct val="200000"/>
              </a:lnSpc>
            </a:pPr>
            <a:r>
              <a:rPr lang="fr-BE" sz="2400" dirty="0">
                <a:sym typeface="Wingdings" panose="05000000000000000000" pitchFamily="2" charset="2"/>
              </a:rPr>
              <a:t>La réponse présente-t-elle un ou plusieurs points d’inflexion ?</a:t>
            </a:r>
          </a:p>
          <a:p>
            <a:pPr>
              <a:lnSpc>
                <a:spcPct val="200000"/>
              </a:lnSpc>
            </a:pPr>
            <a:r>
              <a:rPr lang="fr-BE" sz="2400" dirty="0">
                <a:sym typeface="Wingdings" panose="05000000000000000000" pitchFamily="2" charset="2"/>
              </a:rPr>
              <a:t>La tangente au début de l’échelon est-elle oblique ou horizontale ?</a:t>
            </a:r>
            <a:endParaRPr lang="fr-BE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5B7818-9D98-57D9-4BA8-410B47EC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DC344-252F-4267-8C9B-BED6B104220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069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1_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11366</TotalTime>
  <Words>1650</Words>
  <Application>Microsoft Office PowerPoint</Application>
  <PresentationFormat>Grand écran</PresentationFormat>
  <Paragraphs>331</Paragraphs>
  <Slides>48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48</vt:i4>
      </vt:variant>
    </vt:vector>
  </HeadingPairs>
  <TitlesOfParts>
    <vt:vector size="61" baseType="lpstr">
      <vt:lpstr>Abadi</vt:lpstr>
      <vt:lpstr>Arial</vt:lpstr>
      <vt:lpstr>Calibri</vt:lpstr>
      <vt:lpstr>Calisto MT</vt:lpstr>
      <vt:lpstr>Cambria Math</vt:lpstr>
      <vt:lpstr>CMMI10</vt:lpstr>
      <vt:lpstr>CMMI7</vt:lpstr>
      <vt:lpstr>CMR10</vt:lpstr>
      <vt:lpstr>Times New Roman</vt:lpstr>
      <vt:lpstr>Wingdings</vt:lpstr>
      <vt:lpstr>Wingdings 2</vt:lpstr>
      <vt:lpstr>Ardoise</vt:lpstr>
      <vt:lpstr>1_Ardoise</vt:lpstr>
      <vt:lpstr>Régulation</vt:lpstr>
      <vt:lpstr>Questions sur le gain statique</vt:lpstr>
      <vt:lpstr>Rappels  Impact des paramètres d’un système du 1er ordre</vt:lpstr>
      <vt:lpstr>Impact de K</vt:lpstr>
      <vt:lpstr>Impact de τ</vt:lpstr>
      <vt:lpstr>Temps de retard (time delay ou Process dead time) θp</vt:lpstr>
      <vt:lpstr>Temps de retard (time delay ou Process dead time) θp</vt:lpstr>
      <vt:lpstr>Identification graphique d’un système du 1er ordre</vt:lpstr>
      <vt:lpstr>Les questions à se poser</vt:lpstr>
      <vt:lpstr>Les questions à se poser</vt:lpstr>
      <vt:lpstr>Présentation PowerPoint</vt:lpstr>
      <vt:lpstr>Mise en commun des observations/réponses  Identification graphique d’un système du 1er ordre</vt:lpstr>
      <vt:lpstr>Présentation PowerPoint</vt:lpstr>
      <vt:lpstr>Rappels  Impact des paramètres d’un système du 2nd ordre</vt:lpstr>
      <vt:lpstr>Impact de K</vt:lpstr>
      <vt:lpstr>Impact de ω_n </vt:lpstr>
      <vt:lpstr>Impact de ζ</vt:lpstr>
      <vt:lpstr>Présentation PowerPoint</vt:lpstr>
      <vt:lpstr>Découverte de nouveaux outils  Les abaques</vt:lpstr>
      <vt:lpstr>Rappels : OS%</vt:lpstr>
      <vt:lpstr>Abaque donnant l’amplitude du premier dépassement (en %) en fonction du coefficient d’amortissement ζ</vt:lpstr>
      <vt:lpstr>Rappels : t_(s_(5%) )</vt:lpstr>
      <vt:lpstr>Abaque donnant le temps de réponse (à 5%) réduit en fonction du coefficient d’amortissement ζ</vt:lpstr>
      <vt:lpstr>Présentation PowerPoint</vt:lpstr>
      <vt:lpstr>Identification graphique d’un système du 2nd ordre</vt:lpstr>
      <vt:lpstr>Les questions à se poser</vt:lpstr>
      <vt:lpstr>Mise en commun des observations/réponses  Identification graphique d’un système du 2nd  ordre avec ζ&lt;1</vt:lpstr>
      <vt:lpstr>Présentation PowerPoint</vt:lpstr>
      <vt:lpstr>Les questions à se poser</vt:lpstr>
      <vt:lpstr>Mise en commun des observations/réponses  Identification graphique d’un système du 2nd  ordre avec ζ≥1</vt:lpstr>
      <vt:lpstr>Présentation PowerPoint</vt:lpstr>
      <vt:lpstr>Présentation PowerPoint</vt:lpstr>
      <vt:lpstr>Identification des paramètres d’un système asservi à partir de ses caractéristiques de performance</vt:lpstr>
      <vt:lpstr>Identification à partir d’une εp, d’un t_(s_(5%) )  et d’un OS</vt:lpstr>
      <vt:lpstr>Identification à partir d’une εp, d’un t_(s_(5%) )  et d’un OS</vt:lpstr>
      <vt:lpstr>Identification à partir d’une εp, d’un t_(s_(5%) )  et d’un OS</vt:lpstr>
      <vt:lpstr>Identification à partir d’une εp, d’un t_(s_(5%) )  et d’un OS</vt:lpstr>
      <vt:lpstr>Identification à partir d’une εp, d’un t_(s_(5%) )  et d’un OS</vt:lpstr>
      <vt:lpstr>Identification à partir d’une εp, d’un t_(s_(5%) )  et d’un OS</vt:lpstr>
      <vt:lpstr>Identification à partir d’une εp, d’un tr et d’un OS</vt:lpstr>
      <vt:lpstr>Identification à partir d’une εp, d’un tr et d’un OS</vt:lpstr>
      <vt:lpstr>Identification à partir d’une εp, d’un tr et d’un OS</vt:lpstr>
      <vt:lpstr>Identification à partir d’une εp, d’un tr et d’un OS</vt:lpstr>
      <vt:lpstr>Identification à partir d’une εp, d’un tr et d’un OS</vt:lpstr>
      <vt:lpstr>Identification à partir d’une εp, d’un tr et d’un OS</vt:lpstr>
      <vt:lpstr>Identification à partir d’une εp, d’un tr et d’un OS</vt:lpstr>
      <vt:lpstr>Identification à partir d’une εp, d’un tr et d’un OS</vt:lpstr>
      <vt:lpstr>Évaluation de la séance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Régulation</dc:title>
  <dc:creator>Van Laethem Alban</dc:creator>
  <cp:lastModifiedBy>Mateo LOFORTE</cp:lastModifiedBy>
  <cp:revision>6</cp:revision>
  <dcterms:created xsi:type="dcterms:W3CDTF">2023-02-10T17:20:34Z</dcterms:created>
  <dcterms:modified xsi:type="dcterms:W3CDTF">2024-05-25T17:41:33Z</dcterms:modified>
</cp:coreProperties>
</file>